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125"/>
    <p:restoredTop sz="96327"/>
  </p:normalViewPr>
  <p:slideViewPr>
    <p:cSldViewPr snapToGrid="0">
      <p:cViewPr varScale="1">
        <p:scale>
          <a:sx n="128" d="100"/>
          <a:sy n="128" d="100"/>
        </p:scale>
        <p:origin x="192"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7023C9-4196-5BF6-BD3E-CD0114A0CFFC}"/>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7C6E51E8-744D-CD23-311C-AD1AE6B31B5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4E5795DB-0FD5-E621-3E84-4B5FA8440B00}"/>
              </a:ext>
            </a:extLst>
          </p:cNvPr>
          <p:cNvSpPr>
            <a:spLocks noGrp="1"/>
          </p:cNvSpPr>
          <p:nvPr>
            <p:ph type="dt" sz="half" idx="10"/>
          </p:nvPr>
        </p:nvSpPr>
        <p:spPr/>
        <p:txBody>
          <a:bodyPr/>
          <a:lstStyle/>
          <a:p>
            <a:fld id="{E2522838-653B-AE40-93E7-5D39634AB08E}" type="datetimeFigureOut">
              <a:rPr lang="nl-NL" smtClean="0"/>
              <a:t>07-11-2025</a:t>
            </a:fld>
            <a:endParaRPr lang="nl-NL"/>
          </a:p>
        </p:txBody>
      </p:sp>
      <p:sp>
        <p:nvSpPr>
          <p:cNvPr id="5" name="Tijdelijke aanduiding voor voettekst 4">
            <a:extLst>
              <a:ext uri="{FF2B5EF4-FFF2-40B4-BE49-F238E27FC236}">
                <a16:creationId xmlns:a16="http://schemas.microsoft.com/office/drawing/2014/main" id="{D7E2D4E1-FC6C-7869-9D9D-2D71E4867EC4}"/>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BFCDB43-C290-E1B7-9032-3A9C25AF0374}"/>
              </a:ext>
            </a:extLst>
          </p:cNvPr>
          <p:cNvSpPr>
            <a:spLocks noGrp="1"/>
          </p:cNvSpPr>
          <p:nvPr>
            <p:ph type="sldNum" sz="quarter" idx="12"/>
          </p:nvPr>
        </p:nvSpPr>
        <p:spPr/>
        <p:txBody>
          <a:bodyPr/>
          <a:lstStyle/>
          <a:p>
            <a:fld id="{A436170F-CB5A-1841-AB70-A49AE0255680}" type="slidenum">
              <a:rPr lang="nl-NL" smtClean="0"/>
              <a:t>‹nr.›</a:t>
            </a:fld>
            <a:endParaRPr lang="nl-NL"/>
          </a:p>
        </p:txBody>
      </p:sp>
    </p:spTree>
    <p:extLst>
      <p:ext uri="{BB962C8B-B14F-4D97-AF65-F5344CB8AC3E}">
        <p14:creationId xmlns:p14="http://schemas.microsoft.com/office/powerpoint/2010/main" val="38843682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A74DB63-5C7D-BB99-98CB-7AA61F733D26}"/>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454B27E7-26C6-574C-53DB-95DAAC31D2DE}"/>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B9CD2C54-FD92-F84D-B3D1-6B79FDDCD314}"/>
              </a:ext>
            </a:extLst>
          </p:cNvPr>
          <p:cNvSpPr>
            <a:spLocks noGrp="1"/>
          </p:cNvSpPr>
          <p:nvPr>
            <p:ph type="dt" sz="half" idx="10"/>
          </p:nvPr>
        </p:nvSpPr>
        <p:spPr/>
        <p:txBody>
          <a:bodyPr/>
          <a:lstStyle/>
          <a:p>
            <a:fld id="{E2522838-653B-AE40-93E7-5D39634AB08E}" type="datetimeFigureOut">
              <a:rPr lang="nl-NL" smtClean="0"/>
              <a:t>07-11-2025</a:t>
            </a:fld>
            <a:endParaRPr lang="nl-NL"/>
          </a:p>
        </p:txBody>
      </p:sp>
      <p:sp>
        <p:nvSpPr>
          <p:cNvPr id="5" name="Tijdelijke aanduiding voor voettekst 4">
            <a:extLst>
              <a:ext uri="{FF2B5EF4-FFF2-40B4-BE49-F238E27FC236}">
                <a16:creationId xmlns:a16="http://schemas.microsoft.com/office/drawing/2014/main" id="{733CD60A-EC55-9D6F-E00A-8C8532B1CA94}"/>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E2B39FA4-CA42-D77C-636D-AD40955EEC18}"/>
              </a:ext>
            </a:extLst>
          </p:cNvPr>
          <p:cNvSpPr>
            <a:spLocks noGrp="1"/>
          </p:cNvSpPr>
          <p:nvPr>
            <p:ph type="sldNum" sz="quarter" idx="12"/>
          </p:nvPr>
        </p:nvSpPr>
        <p:spPr/>
        <p:txBody>
          <a:bodyPr/>
          <a:lstStyle/>
          <a:p>
            <a:fld id="{A436170F-CB5A-1841-AB70-A49AE0255680}" type="slidenum">
              <a:rPr lang="nl-NL" smtClean="0"/>
              <a:t>‹nr.›</a:t>
            </a:fld>
            <a:endParaRPr lang="nl-NL"/>
          </a:p>
        </p:txBody>
      </p:sp>
    </p:spTree>
    <p:extLst>
      <p:ext uri="{BB962C8B-B14F-4D97-AF65-F5344CB8AC3E}">
        <p14:creationId xmlns:p14="http://schemas.microsoft.com/office/powerpoint/2010/main" val="31327830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14BA6121-E95B-D5EA-F42E-CCF568C97EBA}"/>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CA870E28-B1B7-FA5D-04B6-8A3EBC45DEC7}"/>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4D689EAD-0C44-1286-DF2A-59D7AD687E0A}"/>
              </a:ext>
            </a:extLst>
          </p:cNvPr>
          <p:cNvSpPr>
            <a:spLocks noGrp="1"/>
          </p:cNvSpPr>
          <p:nvPr>
            <p:ph type="dt" sz="half" idx="10"/>
          </p:nvPr>
        </p:nvSpPr>
        <p:spPr/>
        <p:txBody>
          <a:bodyPr/>
          <a:lstStyle/>
          <a:p>
            <a:fld id="{E2522838-653B-AE40-93E7-5D39634AB08E}" type="datetimeFigureOut">
              <a:rPr lang="nl-NL" smtClean="0"/>
              <a:t>07-11-2025</a:t>
            </a:fld>
            <a:endParaRPr lang="nl-NL"/>
          </a:p>
        </p:txBody>
      </p:sp>
      <p:sp>
        <p:nvSpPr>
          <p:cNvPr id="5" name="Tijdelijke aanduiding voor voettekst 4">
            <a:extLst>
              <a:ext uri="{FF2B5EF4-FFF2-40B4-BE49-F238E27FC236}">
                <a16:creationId xmlns:a16="http://schemas.microsoft.com/office/drawing/2014/main" id="{A285ECF7-66FD-4D5C-D6C6-771989768E8C}"/>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4F94C6E8-4796-7805-23F6-2DBB39867E1C}"/>
              </a:ext>
            </a:extLst>
          </p:cNvPr>
          <p:cNvSpPr>
            <a:spLocks noGrp="1"/>
          </p:cNvSpPr>
          <p:nvPr>
            <p:ph type="sldNum" sz="quarter" idx="12"/>
          </p:nvPr>
        </p:nvSpPr>
        <p:spPr/>
        <p:txBody>
          <a:bodyPr/>
          <a:lstStyle/>
          <a:p>
            <a:fld id="{A436170F-CB5A-1841-AB70-A49AE0255680}" type="slidenum">
              <a:rPr lang="nl-NL" smtClean="0"/>
              <a:t>‹nr.›</a:t>
            </a:fld>
            <a:endParaRPr lang="nl-NL"/>
          </a:p>
        </p:txBody>
      </p:sp>
    </p:spTree>
    <p:extLst>
      <p:ext uri="{BB962C8B-B14F-4D97-AF65-F5344CB8AC3E}">
        <p14:creationId xmlns:p14="http://schemas.microsoft.com/office/powerpoint/2010/main" val="6522769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28EF81-85E0-2CAD-3BD1-ECEB95C633C8}"/>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547DA60A-607C-EBF0-EF01-E6D586DDCFEB}"/>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8AD8AAB3-CBE4-5A52-0007-0EE624307F6D}"/>
              </a:ext>
            </a:extLst>
          </p:cNvPr>
          <p:cNvSpPr>
            <a:spLocks noGrp="1"/>
          </p:cNvSpPr>
          <p:nvPr>
            <p:ph type="dt" sz="half" idx="10"/>
          </p:nvPr>
        </p:nvSpPr>
        <p:spPr/>
        <p:txBody>
          <a:bodyPr/>
          <a:lstStyle/>
          <a:p>
            <a:fld id="{E2522838-653B-AE40-93E7-5D39634AB08E}" type="datetimeFigureOut">
              <a:rPr lang="nl-NL" smtClean="0"/>
              <a:t>07-11-2025</a:t>
            </a:fld>
            <a:endParaRPr lang="nl-NL"/>
          </a:p>
        </p:txBody>
      </p:sp>
      <p:sp>
        <p:nvSpPr>
          <p:cNvPr id="5" name="Tijdelijke aanduiding voor voettekst 4">
            <a:extLst>
              <a:ext uri="{FF2B5EF4-FFF2-40B4-BE49-F238E27FC236}">
                <a16:creationId xmlns:a16="http://schemas.microsoft.com/office/drawing/2014/main" id="{1B429663-0CF5-D837-D058-609CCCA1A443}"/>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43BD00D8-F94A-DBF0-89E1-499905AF3370}"/>
              </a:ext>
            </a:extLst>
          </p:cNvPr>
          <p:cNvSpPr>
            <a:spLocks noGrp="1"/>
          </p:cNvSpPr>
          <p:nvPr>
            <p:ph type="sldNum" sz="quarter" idx="12"/>
          </p:nvPr>
        </p:nvSpPr>
        <p:spPr/>
        <p:txBody>
          <a:bodyPr/>
          <a:lstStyle/>
          <a:p>
            <a:fld id="{A436170F-CB5A-1841-AB70-A49AE0255680}" type="slidenum">
              <a:rPr lang="nl-NL" smtClean="0"/>
              <a:t>‹nr.›</a:t>
            </a:fld>
            <a:endParaRPr lang="nl-NL"/>
          </a:p>
        </p:txBody>
      </p:sp>
    </p:spTree>
    <p:extLst>
      <p:ext uri="{BB962C8B-B14F-4D97-AF65-F5344CB8AC3E}">
        <p14:creationId xmlns:p14="http://schemas.microsoft.com/office/powerpoint/2010/main" val="707093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F31A91B-FA77-2192-1A62-414F00761998}"/>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D3AA6426-318B-41D5-3FDD-08B0FA9E709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B846A38C-D807-5903-F718-AB288A3287C7}"/>
              </a:ext>
            </a:extLst>
          </p:cNvPr>
          <p:cNvSpPr>
            <a:spLocks noGrp="1"/>
          </p:cNvSpPr>
          <p:nvPr>
            <p:ph type="dt" sz="half" idx="10"/>
          </p:nvPr>
        </p:nvSpPr>
        <p:spPr/>
        <p:txBody>
          <a:bodyPr/>
          <a:lstStyle/>
          <a:p>
            <a:fld id="{E2522838-653B-AE40-93E7-5D39634AB08E}" type="datetimeFigureOut">
              <a:rPr lang="nl-NL" smtClean="0"/>
              <a:t>07-11-2025</a:t>
            </a:fld>
            <a:endParaRPr lang="nl-NL"/>
          </a:p>
        </p:txBody>
      </p:sp>
      <p:sp>
        <p:nvSpPr>
          <p:cNvPr id="5" name="Tijdelijke aanduiding voor voettekst 4">
            <a:extLst>
              <a:ext uri="{FF2B5EF4-FFF2-40B4-BE49-F238E27FC236}">
                <a16:creationId xmlns:a16="http://schemas.microsoft.com/office/drawing/2014/main" id="{42A5FEE2-DF22-A593-2E67-0CBF677D6D0A}"/>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61F43823-B29E-F287-399A-D3FCFD3733D9}"/>
              </a:ext>
            </a:extLst>
          </p:cNvPr>
          <p:cNvSpPr>
            <a:spLocks noGrp="1"/>
          </p:cNvSpPr>
          <p:nvPr>
            <p:ph type="sldNum" sz="quarter" idx="12"/>
          </p:nvPr>
        </p:nvSpPr>
        <p:spPr/>
        <p:txBody>
          <a:bodyPr/>
          <a:lstStyle/>
          <a:p>
            <a:fld id="{A436170F-CB5A-1841-AB70-A49AE0255680}" type="slidenum">
              <a:rPr lang="nl-NL" smtClean="0"/>
              <a:t>‹nr.›</a:t>
            </a:fld>
            <a:endParaRPr lang="nl-NL"/>
          </a:p>
        </p:txBody>
      </p:sp>
    </p:spTree>
    <p:extLst>
      <p:ext uri="{BB962C8B-B14F-4D97-AF65-F5344CB8AC3E}">
        <p14:creationId xmlns:p14="http://schemas.microsoft.com/office/powerpoint/2010/main" val="21854532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0A38EF2-7B04-C89D-9AA2-FD99D53B10DD}"/>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7F9CB6BF-0225-31D0-6629-6C40824C9EA0}"/>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0F496FB3-9E35-3DE0-4723-0B47D139DD8B}"/>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D21A898C-4963-1D6A-E131-DD5F70F4A30F}"/>
              </a:ext>
            </a:extLst>
          </p:cNvPr>
          <p:cNvSpPr>
            <a:spLocks noGrp="1"/>
          </p:cNvSpPr>
          <p:nvPr>
            <p:ph type="dt" sz="half" idx="10"/>
          </p:nvPr>
        </p:nvSpPr>
        <p:spPr/>
        <p:txBody>
          <a:bodyPr/>
          <a:lstStyle/>
          <a:p>
            <a:fld id="{E2522838-653B-AE40-93E7-5D39634AB08E}" type="datetimeFigureOut">
              <a:rPr lang="nl-NL" smtClean="0"/>
              <a:t>07-11-2025</a:t>
            </a:fld>
            <a:endParaRPr lang="nl-NL"/>
          </a:p>
        </p:txBody>
      </p:sp>
      <p:sp>
        <p:nvSpPr>
          <p:cNvPr id="6" name="Tijdelijke aanduiding voor voettekst 5">
            <a:extLst>
              <a:ext uri="{FF2B5EF4-FFF2-40B4-BE49-F238E27FC236}">
                <a16:creationId xmlns:a16="http://schemas.microsoft.com/office/drawing/2014/main" id="{8A10BCF8-2608-39C9-11CB-B97E0FD82C35}"/>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73FD2879-EF83-CA5C-BB50-B962A5A65753}"/>
              </a:ext>
            </a:extLst>
          </p:cNvPr>
          <p:cNvSpPr>
            <a:spLocks noGrp="1"/>
          </p:cNvSpPr>
          <p:nvPr>
            <p:ph type="sldNum" sz="quarter" idx="12"/>
          </p:nvPr>
        </p:nvSpPr>
        <p:spPr/>
        <p:txBody>
          <a:bodyPr/>
          <a:lstStyle/>
          <a:p>
            <a:fld id="{A436170F-CB5A-1841-AB70-A49AE0255680}" type="slidenum">
              <a:rPr lang="nl-NL" smtClean="0"/>
              <a:t>‹nr.›</a:t>
            </a:fld>
            <a:endParaRPr lang="nl-NL"/>
          </a:p>
        </p:txBody>
      </p:sp>
    </p:spTree>
    <p:extLst>
      <p:ext uri="{BB962C8B-B14F-4D97-AF65-F5344CB8AC3E}">
        <p14:creationId xmlns:p14="http://schemas.microsoft.com/office/powerpoint/2010/main" val="21924819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7D2AEB-8AC3-D206-1D5E-F2CAB9E3A203}"/>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6305E489-6B0A-DF68-8E57-505D7A3AB9B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5CC430C3-9C97-2CD4-B757-E0017E463C7A}"/>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38947419-6076-99A3-E3D6-AE4F185DD95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C3399E36-CACE-F555-E36F-B14EF57D0D56}"/>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E1A36E23-C329-C828-AF1A-7940D61E54D0}"/>
              </a:ext>
            </a:extLst>
          </p:cNvPr>
          <p:cNvSpPr>
            <a:spLocks noGrp="1"/>
          </p:cNvSpPr>
          <p:nvPr>
            <p:ph type="dt" sz="half" idx="10"/>
          </p:nvPr>
        </p:nvSpPr>
        <p:spPr/>
        <p:txBody>
          <a:bodyPr/>
          <a:lstStyle/>
          <a:p>
            <a:fld id="{E2522838-653B-AE40-93E7-5D39634AB08E}" type="datetimeFigureOut">
              <a:rPr lang="nl-NL" smtClean="0"/>
              <a:t>07-11-2025</a:t>
            </a:fld>
            <a:endParaRPr lang="nl-NL"/>
          </a:p>
        </p:txBody>
      </p:sp>
      <p:sp>
        <p:nvSpPr>
          <p:cNvPr id="8" name="Tijdelijke aanduiding voor voettekst 7">
            <a:extLst>
              <a:ext uri="{FF2B5EF4-FFF2-40B4-BE49-F238E27FC236}">
                <a16:creationId xmlns:a16="http://schemas.microsoft.com/office/drawing/2014/main" id="{EFD4F62D-2571-4647-D11D-393CD2E82D95}"/>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E5D0CBCB-1968-BBAB-1A2F-42285AE866EB}"/>
              </a:ext>
            </a:extLst>
          </p:cNvPr>
          <p:cNvSpPr>
            <a:spLocks noGrp="1"/>
          </p:cNvSpPr>
          <p:nvPr>
            <p:ph type="sldNum" sz="quarter" idx="12"/>
          </p:nvPr>
        </p:nvSpPr>
        <p:spPr/>
        <p:txBody>
          <a:bodyPr/>
          <a:lstStyle/>
          <a:p>
            <a:fld id="{A436170F-CB5A-1841-AB70-A49AE0255680}" type="slidenum">
              <a:rPr lang="nl-NL" smtClean="0"/>
              <a:t>‹nr.›</a:t>
            </a:fld>
            <a:endParaRPr lang="nl-NL"/>
          </a:p>
        </p:txBody>
      </p:sp>
    </p:spTree>
    <p:extLst>
      <p:ext uri="{BB962C8B-B14F-4D97-AF65-F5344CB8AC3E}">
        <p14:creationId xmlns:p14="http://schemas.microsoft.com/office/powerpoint/2010/main" val="24754599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AA563E-6413-AFB5-0157-1D79A8ACF316}"/>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1785C871-47A1-7D03-DE72-3A476689CFA9}"/>
              </a:ext>
            </a:extLst>
          </p:cNvPr>
          <p:cNvSpPr>
            <a:spLocks noGrp="1"/>
          </p:cNvSpPr>
          <p:nvPr>
            <p:ph type="dt" sz="half" idx="10"/>
          </p:nvPr>
        </p:nvSpPr>
        <p:spPr/>
        <p:txBody>
          <a:bodyPr/>
          <a:lstStyle/>
          <a:p>
            <a:fld id="{E2522838-653B-AE40-93E7-5D39634AB08E}" type="datetimeFigureOut">
              <a:rPr lang="nl-NL" smtClean="0"/>
              <a:t>07-11-2025</a:t>
            </a:fld>
            <a:endParaRPr lang="nl-NL"/>
          </a:p>
        </p:txBody>
      </p:sp>
      <p:sp>
        <p:nvSpPr>
          <p:cNvPr id="4" name="Tijdelijke aanduiding voor voettekst 3">
            <a:extLst>
              <a:ext uri="{FF2B5EF4-FFF2-40B4-BE49-F238E27FC236}">
                <a16:creationId xmlns:a16="http://schemas.microsoft.com/office/drawing/2014/main" id="{C4524B9D-3C43-7DCA-A084-79CE58AF0E7E}"/>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F759182C-A0A6-856C-7192-032AD7DA2032}"/>
              </a:ext>
            </a:extLst>
          </p:cNvPr>
          <p:cNvSpPr>
            <a:spLocks noGrp="1"/>
          </p:cNvSpPr>
          <p:nvPr>
            <p:ph type="sldNum" sz="quarter" idx="12"/>
          </p:nvPr>
        </p:nvSpPr>
        <p:spPr/>
        <p:txBody>
          <a:bodyPr/>
          <a:lstStyle/>
          <a:p>
            <a:fld id="{A436170F-CB5A-1841-AB70-A49AE0255680}" type="slidenum">
              <a:rPr lang="nl-NL" smtClean="0"/>
              <a:t>‹nr.›</a:t>
            </a:fld>
            <a:endParaRPr lang="nl-NL"/>
          </a:p>
        </p:txBody>
      </p:sp>
    </p:spTree>
    <p:extLst>
      <p:ext uri="{BB962C8B-B14F-4D97-AF65-F5344CB8AC3E}">
        <p14:creationId xmlns:p14="http://schemas.microsoft.com/office/powerpoint/2010/main" val="2207489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11A8A01B-D96B-8F35-B858-F1BC6FBD64A1}"/>
              </a:ext>
            </a:extLst>
          </p:cNvPr>
          <p:cNvSpPr>
            <a:spLocks noGrp="1"/>
          </p:cNvSpPr>
          <p:nvPr>
            <p:ph type="dt" sz="half" idx="10"/>
          </p:nvPr>
        </p:nvSpPr>
        <p:spPr/>
        <p:txBody>
          <a:bodyPr/>
          <a:lstStyle/>
          <a:p>
            <a:fld id="{E2522838-653B-AE40-93E7-5D39634AB08E}" type="datetimeFigureOut">
              <a:rPr lang="nl-NL" smtClean="0"/>
              <a:t>07-11-2025</a:t>
            </a:fld>
            <a:endParaRPr lang="nl-NL"/>
          </a:p>
        </p:txBody>
      </p:sp>
      <p:sp>
        <p:nvSpPr>
          <p:cNvPr id="3" name="Tijdelijke aanduiding voor voettekst 2">
            <a:extLst>
              <a:ext uri="{FF2B5EF4-FFF2-40B4-BE49-F238E27FC236}">
                <a16:creationId xmlns:a16="http://schemas.microsoft.com/office/drawing/2014/main" id="{EDCF4FAB-BB0D-BB61-FC8A-B6B91321FC69}"/>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98722F29-AEDA-298B-E7B1-17C3B68413B5}"/>
              </a:ext>
            </a:extLst>
          </p:cNvPr>
          <p:cNvSpPr>
            <a:spLocks noGrp="1"/>
          </p:cNvSpPr>
          <p:nvPr>
            <p:ph type="sldNum" sz="quarter" idx="12"/>
          </p:nvPr>
        </p:nvSpPr>
        <p:spPr/>
        <p:txBody>
          <a:bodyPr/>
          <a:lstStyle/>
          <a:p>
            <a:fld id="{A436170F-CB5A-1841-AB70-A49AE0255680}" type="slidenum">
              <a:rPr lang="nl-NL" smtClean="0"/>
              <a:t>‹nr.›</a:t>
            </a:fld>
            <a:endParaRPr lang="nl-NL"/>
          </a:p>
        </p:txBody>
      </p:sp>
    </p:spTree>
    <p:extLst>
      <p:ext uri="{BB962C8B-B14F-4D97-AF65-F5344CB8AC3E}">
        <p14:creationId xmlns:p14="http://schemas.microsoft.com/office/powerpoint/2010/main" val="3222635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6EC2438-B175-CD88-9E67-16E1C366EF93}"/>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94D218F8-9503-3B11-D78E-201EEC8B61E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36EF2D64-87E3-173A-3542-6FAD1481E7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9407E7C0-17C6-7F7B-EDDC-C47DB5113A38}"/>
              </a:ext>
            </a:extLst>
          </p:cNvPr>
          <p:cNvSpPr>
            <a:spLocks noGrp="1"/>
          </p:cNvSpPr>
          <p:nvPr>
            <p:ph type="dt" sz="half" idx="10"/>
          </p:nvPr>
        </p:nvSpPr>
        <p:spPr/>
        <p:txBody>
          <a:bodyPr/>
          <a:lstStyle/>
          <a:p>
            <a:fld id="{E2522838-653B-AE40-93E7-5D39634AB08E}" type="datetimeFigureOut">
              <a:rPr lang="nl-NL" smtClean="0"/>
              <a:t>07-11-2025</a:t>
            </a:fld>
            <a:endParaRPr lang="nl-NL"/>
          </a:p>
        </p:txBody>
      </p:sp>
      <p:sp>
        <p:nvSpPr>
          <p:cNvPr id="6" name="Tijdelijke aanduiding voor voettekst 5">
            <a:extLst>
              <a:ext uri="{FF2B5EF4-FFF2-40B4-BE49-F238E27FC236}">
                <a16:creationId xmlns:a16="http://schemas.microsoft.com/office/drawing/2014/main" id="{EF95C767-77EE-FC38-0D9B-A450D584602C}"/>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E7ED3B47-4CC8-C4EB-9FD5-1FC04BEE5064}"/>
              </a:ext>
            </a:extLst>
          </p:cNvPr>
          <p:cNvSpPr>
            <a:spLocks noGrp="1"/>
          </p:cNvSpPr>
          <p:nvPr>
            <p:ph type="sldNum" sz="quarter" idx="12"/>
          </p:nvPr>
        </p:nvSpPr>
        <p:spPr/>
        <p:txBody>
          <a:bodyPr/>
          <a:lstStyle/>
          <a:p>
            <a:fld id="{A436170F-CB5A-1841-AB70-A49AE0255680}" type="slidenum">
              <a:rPr lang="nl-NL" smtClean="0"/>
              <a:t>‹nr.›</a:t>
            </a:fld>
            <a:endParaRPr lang="nl-NL"/>
          </a:p>
        </p:txBody>
      </p:sp>
    </p:spTree>
    <p:extLst>
      <p:ext uri="{BB962C8B-B14F-4D97-AF65-F5344CB8AC3E}">
        <p14:creationId xmlns:p14="http://schemas.microsoft.com/office/powerpoint/2010/main" val="26087178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13F923E-1E73-F155-6DB5-7B0CD7F97BD8}"/>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09591548-C203-D4D6-804D-31C7E6138F1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D938AD63-D867-6480-FC95-2C913EE50D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6467FEB3-6BB2-5B61-2344-2E1BA49A14DD}"/>
              </a:ext>
            </a:extLst>
          </p:cNvPr>
          <p:cNvSpPr>
            <a:spLocks noGrp="1"/>
          </p:cNvSpPr>
          <p:nvPr>
            <p:ph type="dt" sz="half" idx="10"/>
          </p:nvPr>
        </p:nvSpPr>
        <p:spPr/>
        <p:txBody>
          <a:bodyPr/>
          <a:lstStyle/>
          <a:p>
            <a:fld id="{E2522838-653B-AE40-93E7-5D39634AB08E}" type="datetimeFigureOut">
              <a:rPr lang="nl-NL" smtClean="0"/>
              <a:t>07-11-2025</a:t>
            </a:fld>
            <a:endParaRPr lang="nl-NL"/>
          </a:p>
        </p:txBody>
      </p:sp>
      <p:sp>
        <p:nvSpPr>
          <p:cNvPr id="6" name="Tijdelijke aanduiding voor voettekst 5">
            <a:extLst>
              <a:ext uri="{FF2B5EF4-FFF2-40B4-BE49-F238E27FC236}">
                <a16:creationId xmlns:a16="http://schemas.microsoft.com/office/drawing/2014/main" id="{82F21CFF-9776-0A72-2BEE-066D964BFBE4}"/>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AB25D9BF-3C77-328F-DF29-CB3D14459F5C}"/>
              </a:ext>
            </a:extLst>
          </p:cNvPr>
          <p:cNvSpPr>
            <a:spLocks noGrp="1"/>
          </p:cNvSpPr>
          <p:nvPr>
            <p:ph type="sldNum" sz="quarter" idx="12"/>
          </p:nvPr>
        </p:nvSpPr>
        <p:spPr/>
        <p:txBody>
          <a:bodyPr/>
          <a:lstStyle/>
          <a:p>
            <a:fld id="{A436170F-CB5A-1841-AB70-A49AE0255680}" type="slidenum">
              <a:rPr lang="nl-NL" smtClean="0"/>
              <a:t>‹nr.›</a:t>
            </a:fld>
            <a:endParaRPr lang="nl-NL"/>
          </a:p>
        </p:txBody>
      </p:sp>
    </p:spTree>
    <p:extLst>
      <p:ext uri="{BB962C8B-B14F-4D97-AF65-F5344CB8AC3E}">
        <p14:creationId xmlns:p14="http://schemas.microsoft.com/office/powerpoint/2010/main" val="25283250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221EE4AA-A0E0-3E06-1F36-E9D62FD8F7E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2535449F-C612-F24D-0257-89F22160C38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F2044EEC-9F2C-DE95-2901-275C2C630A4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522838-653B-AE40-93E7-5D39634AB08E}" type="datetimeFigureOut">
              <a:rPr lang="nl-NL" smtClean="0"/>
              <a:t>07-11-2025</a:t>
            </a:fld>
            <a:endParaRPr lang="nl-NL"/>
          </a:p>
        </p:txBody>
      </p:sp>
      <p:sp>
        <p:nvSpPr>
          <p:cNvPr id="5" name="Tijdelijke aanduiding voor voettekst 4">
            <a:extLst>
              <a:ext uri="{FF2B5EF4-FFF2-40B4-BE49-F238E27FC236}">
                <a16:creationId xmlns:a16="http://schemas.microsoft.com/office/drawing/2014/main" id="{F947B1B1-F59B-2E93-4A5E-D6114C0F777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E77E5AAC-02A0-AA49-9AFE-9068EF2084A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36170F-CB5A-1841-AB70-A49AE0255680}" type="slidenum">
              <a:rPr lang="nl-NL" smtClean="0"/>
              <a:t>‹nr.›</a:t>
            </a:fld>
            <a:endParaRPr lang="nl-NL"/>
          </a:p>
        </p:txBody>
      </p:sp>
    </p:spTree>
    <p:extLst>
      <p:ext uri="{BB962C8B-B14F-4D97-AF65-F5344CB8AC3E}">
        <p14:creationId xmlns:p14="http://schemas.microsoft.com/office/powerpoint/2010/main" val="23960562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Layout" Target="../slideLayouts/slideLayout6.xml"/><Relationship Id="rId5" Type="http://schemas.openxmlformats.org/officeDocument/2006/relationships/image" Target="../media/image4.jpe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a:extLst>
              <a:ext uri="{FF2B5EF4-FFF2-40B4-BE49-F238E27FC236}">
                <a16:creationId xmlns:a16="http://schemas.microsoft.com/office/drawing/2014/main" id="{C7A6328A-7CED-8EA9-0575-C77A86354ECB}"/>
              </a:ext>
            </a:extLst>
          </p:cNvPr>
          <p:cNvSpPr txBox="1"/>
          <p:nvPr/>
        </p:nvSpPr>
        <p:spPr>
          <a:xfrm>
            <a:off x="391380" y="164676"/>
            <a:ext cx="6497142" cy="1077218"/>
          </a:xfrm>
          <a:prstGeom prst="rect">
            <a:avLst/>
          </a:prstGeom>
          <a:noFill/>
        </p:spPr>
        <p:txBody>
          <a:bodyPr wrap="square" rtlCol="0">
            <a:spAutoFit/>
          </a:bodyPr>
          <a:lstStyle/>
          <a:p>
            <a:r>
              <a:rPr lang="nl-NL" sz="3200" dirty="0"/>
              <a:t>Fietsexcursie ganzen tellen bij Woerdense Verlaat</a:t>
            </a:r>
            <a:endParaRPr lang="nl-NL" sz="1200" dirty="0"/>
          </a:p>
        </p:txBody>
      </p:sp>
      <p:sp>
        <p:nvSpPr>
          <p:cNvPr id="3" name="Tekstvak 2">
            <a:extLst>
              <a:ext uri="{FF2B5EF4-FFF2-40B4-BE49-F238E27FC236}">
                <a16:creationId xmlns:a16="http://schemas.microsoft.com/office/drawing/2014/main" id="{8EEDBC95-832B-9071-56C8-CEF25373C170}"/>
              </a:ext>
            </a:extLst>
          </p:cNvPr>
          <p:cNvSpPr txBox="1"/>
          <p:nvPr/>
        </p:nvSpPr>
        <p:spPr>
          <a:xfrm>
            <a:off x="5624993" y="1429175"/>
            <a:ext cx="5806623" cy="2246769"/>
          </a:xfrm>
          <a:prstGeom prst="rect">
            <a:avLst/>
          </a:prstGeom>
          <a:noFill/>
        </p:spPr>
        <p:txBody>
          <a:bodyPr wrap="square">
            <a:spAutoFit/>
          </a:bodyPr>
          <a:lstStyle/>
          <a:p>
            <a:r>
              <a:rPr lang="nl-NL" sz="1400" b="0" i="0" u="none" strike="noStrike" dirty="0">
                <a:solidFill>
                  <a:srgbClr val="000000"/>
                </a:solidFill>
                <a:effectLst/>
                <a:latin typeface="-webkit-standard"/>
              </a:rPr>
              <a:t>Vanuit SOVON worden diverse tellingen uitgevoerd. Eén van de tellingen is het tellen van watervogels: zwanen en ganzen eens per maand in de periode september - april.</a:t>
            </a:r>
          </a:p>
          <a:p>
            <a:endParaRPr lang="nl-NL" sz="1400" dirty="0">
              <a:solidFill>
                <a:srgbClr val="000000"/>
              </a:solidFill>
              <a:latin typeface="-webkit-standard"/>
            </a:endParaRPr>
          </a:p>
          <a:p>
            <a:r>
              <a:rPr lang="nl-NL" sz="1400" dirty="0">
                <a:solidFill>
                  <a:srgbClr val="000000"/>
                </a:solidFill>
                <a:latin typeface="-webkit-standard"/>
              </a:rPr>
              <a:t>Anja de </a:t>
            </a:r>
            <a:r>
              <a:rPr lang="nl-NL" sz="1400" dirty="0" err="1">
                <a:solidFill>
                  <a:srgbClr val="000000"/>
                </a:solidFill>
                <a:latin typeface="-webkit-standard"/>
              </a:rPr>
              <a:t>Kruijf</a:t>
            </a:r>
            <a:r>
              <a:rPr lang="nl-NL" sz="1400" dirty="0">
                <a:solidFill>
                  <a:srgbClr val="000000"/>
                </a:solidFill>
                <a:latin typeface="-webkit-standard"/>
              </a:rPr>
              <a:t> houdt het aantal ganzen en zwanen bij in het gebied Polder Woerdense Verlaat (zie kaart). Op de fiets maakt ze een rondje door het gebied en telt onderweg alle zwanen en ganzen.</a:t>
            </a:r>
          </a:p>
          <a:p>
            <a:r>
              <a:rPr lang="nl-NL" sz="1400" dirty="0">
                <a:solidFill>
                  <a:srgbClr val="000000"/>
                </a:solidFill>
                <a:latin typeface="-webkit-standard"/>
              </a:rPr>
              <a:t>In de maand december (de 14</a:t>
            </a:r>
            <a:r>
              <a:rPr lang="nl-NL" sz="1400" baseline="30000" dirty="0">
                <a:solidFill>
                  <a:srgbClr val="000000"/>
                </a:solidFill>
                <a:latin typeface="-webkit-standard"/>
              </a:rPr>
              <a:t>e)</a:t>
            </a:r>
            <a:r>
              <a:rPr lang="nl-NL" sz="1400" dirty="0">
                <a:solidFill>
                  <a:srgbClr val="000000"/>
                </a:solidFill>
                <a:latin typeface="-webkit-standard"/>
              </a:rPr>
              <a:t> is het mogelijk mee te tellen voor maximaal 5 personen.</a:t>
            </a:r>
          </a:p>
          <a:p>
            <a:endParaRPr lang="nl-NL" sz="1400" dirty="0">
              <a:solidFill>
                <a:srgbClr val="000000"/>
              </a:solidFill>
              <a:latin typeface="-webkit-standard"/>
            </a:endParaRPr>
          </a:p>
        </p:txBody>
      </p:sp>
      <p:sp>
        <p:nvSpPr>
          <p:cNvPr id="13" name="Tekstvak 12">
            <a:extLst>
              <a:ext uri="{FF2B5EF4-FFF2-40B4-BE49-F238E27FC236}">
                <a16:creationId xmlns:a16="http://schemas.microsoft.com/office/drawing/2014/main" id="{FB600A43-5C26-68AE-3520-200D67BA9ABA}"/>
              </a:ext>
            </a:extLst>
          </p:cNvPr>
          <p:cNvSpPr txBox="1"/>
          <p:nvPr/>
        </p:nvSpPr>
        <p:spPr>
          <a:xfrm>
            <a:off x="7390192" y="213641"/>
            <a:ext cx="5233963" cy="646331"/>
          </a:xfrm>
          <a:prstGeom prst="rect">
            <a:avLst/>
          </a:prstGeom>
          <a:noFill/>
        </p:spPr>
        <p:txBody>
          <a:bodyPr wrap="square">
            <a:spAutoFit/>
          </a:bodyPr>
          <a:lstStyle/>
          <a:p>
            <a:r>
              <a:rPr lang="nl-NL" sz="1200" i="1" dirty="0">
                <a:highlight>
                  <a:srgbClr val="00FFFF"/>
                </a:highlight>
              </a:rPr>
              <a:t>Opgave</a:t>
            </a:r>
            <a:r>
              <a:rPr lang="nl-NL" sz="1200" dirty="0">
                <a:highlight>
                  <a:srgbClr val="00FFFF"/>
                </a:highlight>
              </a:rPr>
              <a:t>:</a:t>
            </a:r>
          </a:p>
          <a:p>
            <a:r>
              <a:rPr lang="nl-NL" sz="1200" dirty="0">
                <a:effectLst/>
                <a:highlight>
                  <a:srgbClr val="00FFFF"/>
                </a:highlight>
              </a:rPr>
              <a:t>Via de website van de Natuurgroep:</a:t>
            </a:r>
          </a:p>
          <a:p>
            <a:r>
              <a:rPr lang="nl-NL" sz="1200" dirty="0" err="1">
                <a:highlight>
                  <a:srgbClr val="00FFFF"/>
                </a:highlight>
              </a:rPr>
              <a:t>https</a:t>
            </a:r>
            <a:r>
              <a:rPr lang="nl-NL" sz="1200" dirty="0">
                <a:highlight>
                  <a:srgbClr val="00FFFF"/>
                </a:highlight>
              </a:rPr>
              <a:t>://</a:t>
            </a:r>
            <a:r>
              <a:rPr lang="nl-NL" sz="1200" dirty="0" err="1">
                <a:highlight>
                  <a:srgbClr val="00FFFF"/>
                </a:highlight>
              </a:rPr>
              <a:t>www.natuurgroepkockengen.nl</a:t>
            </a:r>
            <a:r>
              <a:rPr lang="nl-NL" sz="1200" dirty="0">
                <a:highlight>
                  <a:srgbClr val="00FFFF"/>
                </a:highlight>
              </a:rPr>
              <a:t>/activiteiten/excursies/</a:t>
            </a:r>
          </a:p>
        </p:txBody>
      </p:sp>
      <p:sp>
        <p:nvSpPr>
          <p:cNvPr id="2" name="Tekstvak 1">
            <a:extLst>
              <a:ext uri="{FF2B5EF4-FFF2-40B4-BE49-F238E27FC236}">
                <a16:creationId xmlns:a16="http://schemas.microsoft.com/office/drawing/2014/main" id="{798FD836-396E-0DFA-EBE3-7B65702D1859}"/>
              </a:ext>
            </a:extLst>
          </p:cNvPr>
          <p:cNvSpPr txBox="1"/>
          <p:nvPr/>
        </p:nvSpPr>
        <p:spPr>
          <a:xfrm>
            <a:off x="9432357" y="3429000"/>
            <a:ext cx="2516627" cy="830997"/>
          </a:xfrm>
          <a:prstGeom prst="rect">
            <a:avLst/>
          </a:prstGeom>
          <a:solidFill>
            <a:srgbClr val="FFFF00"/>
          </a:solidFill>
        </p:spPr>
        <p:txBody>
          <a:bodyPr wrap="square">
            <a:spAutoFit/>
          </a:bodyPr>
          <a:lstStyle/>
          <a:p>
            <a:r>
              <a:rPr lang="nl-NL" sz="1200" b="0" i="1" u="none" strike="noStrike" dirty="0">
                <a:solidFill>
                  <a:srgbClr val="000000"/>
                </a:solidFill>
                <a:effectLst/>
                <a:latin typeface="-webkit-standard"/>
              </a:rPr>
              <a:t>SOVON is de organisatie in Nederland die ontwikkelingen in de vogelstand bijhoudt en vanuit die bron adviezen geeft aan diverse organisaties</a:t>
            </a:r>
            <a:endParaRPr lang="nl-NL" sz="1200" i="1" dirty="0">
              <a:solidFill>
                <a:srgbClr val="000000"/>
              </a:solidFill>
              <a:latin typeface="-webkit-standard"/>
            </a:endParaRPr>
          </a:p>
        </p:txBody>
      </p:sp>
      <p:pic>
        <p:nvPicPr>
          <p:cNvPr id="6" name="Afbeelding 5" descr="Afbeelding met watervogel, vogel, gans, buitenshuis&#10;&#10;Automatisch gegenereerde beschrijving">
            <a:extLst>
              <a:ext uri="{FF2B5EF4-FFF2-40B4-BE49-F238E27FC236}">
                <a16:creationId xmlns:a16="http://schemas.microsoft.com/office/drawing/2014/main" id="{D2C257CB-09BB-2266-C730-0C8A96D2330C}"/>
              </a:ext>
            </a:extLst>
          </p:cNvPr>
          <p:cNvPicPr>
            <a:picLocks noChangeAspect="1"/>
          </p:cNvPicPr>
          <p:nvPr/>
        </p:nvPicPr>
        <p:blipFill>
          <a:blip r:embed="rId2"/>
          <a:stretch>
            <a:fillRect/>
          </a:stretch>
        </p:blipFill>
        <p:spPr>
          <a:xfrm>
            <a:off x="5786455" y="3985958"/>
            <a:ext cx="2438400" cy="1625600"/>
          </a:xfrm>
          <a:prstGeom prst="rect">
            <a:avLst/>
          </a:prstGeom>
        </p:spPr>
      </p:pic>
      <p:sp>
        <p:nvSpPr>
          <p:cNvPr id="8" name="Tekstvak 7">
            <a:extLst>
              <a:ext uri="{FF2B5EF4-FFF2-40B4-BE49-F238E27FC236}">
                <a16:creationId xmlns:a16="http://schemas.microsoft.com/office/drawing/2014/main" id="{B59A543C-89C8-C1AD-637C-3F333663A3DB}"/>
              </a:ext>
            </a:extLst>
          </p:cNvPr>
          <p:cNvSpPr txBox="1"/>
          <p:nvPr/>
        </p:nvSpPr>
        <p:spPr>
          <a:xfrm>
            <a:off x="5734701" y="5628144"/>
            <a:ext cx="1006729" cy="276999"/>
          </a:xfrm>
          <a:prstGeom prst="rect">
            <a:avLst/>
          </a:prstGeom>
          <a:noFill/>
        </p:spPr>
        <p:txBody>
          <a:bodyPr wrap="square">
            <a:spAutoFit/>
          </a:bodyPr>
          <a:lstStyle/>
          <a:p>
            <a:r>
              <a:rPr lang="nl-NL" sz="1200" i="1" dirty="0">
                <a:solidFill>
                  <a:srgbClr val="000000"/>
                </a:solidFill>
                <a:latin typeface="-webkit-standard"/>
              </a:rPr>
              <a:t>K</a:t>
            </a:r>
            <a:r>
              <a:rPr lang="nl-NL" sz="1200" b="0" i="1" u="none" strike="noStrike" dirty="0">
                <a:solidFill>
                  <a:srgbClr val="000000"/>
                </a:solidFill>
                <a:effectLst/>
                <a:latin typeface="-webkit-standard"/>
              </a:rPr>
              <a:t>olganzen</a:t>
            </a:r>
            <a:endParaRPr lang="nl-NL" sz="1200" i="1" dirty="0">
              <a:solidFill>
                <a:srgbClr val="000000"/>
              </a:solidFill>
              <a:latin typeface="-webkit-standard"/>
            </a:endParaRPr>
          </a:p>
        </p:txBody>
      </p:sp>
      <p:pic>
        <p:nvPicPr>
          <p:cNvPr id="11" name="Afbeelding 10">
            <a:extLst>
              <a:ext uri="{FF2B5EF4-FFF2-40B4-BE49-F238E27FC236}">
                <a16:creationId xmlns:a16="http://schemas.microsoft.com/office/drawing/2014/main" id="{5BB0FD9F-9ED7-81E1-AAA5-9B37853007DD}"/>
              </a:ext>
            </a:extLst>
          </p:cNvPr>
          <p:cNvPicPr>
            <a:picLocks noChangeAspect="1"/>
          </p:cNvPicPr>
          <p:nvPr/>
        </p:nvPicPr>
        <p:blipFill>
          <a:blip r:embed="rId3"/>
          <a:stretch>
            <a:fillRect/>
          </a:stretch>
        </p:blipFill>
        <p:spPr>
          <a:xfrm>
            <a:off x="484245" y="3091070"/>
            <a:ext cx="4725146" cy="3339029"/>
          </a:xfrm>
          <a:prstGeom prst="rect">
            <a:avLst/>
          </a:prstGeom>
        </p:spPr>
      </p:pic>
      <p:sp>
        <p:nvSpPr>
          <p:cNvPr id="12" name="Tekstvak 11">
            <a:extLst>
              <a:ext uri="{FF2B5EF4-FFF2-40B4-BE49-F238E27FC236}">
                <a16:creationId xmlns:a16="http://schemas.microsoft.com/office/drawing/2014/main" id="{64312003-D5A9-7B5F-E21D-05BCF9DE4C1B}"/>
              </a:ext>
            </a:extLst>
          </p:cNvPr>
          <p:cNvSpPr txBox="1"/>
          <p:nvPr/>
        </p:nvSpPr>
        <p:spPr>
          <a:xfrm>
            <a:off x="338371" y="6430099"/>
            <a:ext cx="3816186" cy="276999"/>
          </a:xfrm>
          <a:prstGeom prst="rect">
            <a:avLst/>
          </a:prstGeom>
          <a:noFill/>
        </p:spPr>
        <p:txBody>
          <a:bodyPr wrap="square">
            <a:spAutoFit/>
          </a:bodyPr>
          <a:lstStyle/>
          <a:p>
            <a:r>
              <a:rPr lang="nl-NL" sz="1200" b="0" i="1" u="none" strike="noStrike" dirty="0">
                <a:solidFill>
                  <a:srgbClr val="000000"/>
                </a:solidFill>
                <a:effectLst/>
                <a:latin typeface="-webkit-standard"/>
              </a:rPr>
              <a:t>Telgebied: Polder Woerdense Verlaat - aan de </a:t>
            </a:r>
            <a:r>
              <a:rPr lang="nl-NL" sz="1200" b="0" i="1" u="none" strike="noStrike" dirty="0" err="1">
                <a:solidFill>
                  <a:srgbClr val="000000"/>
                </a:solidFill>
                <a:effectLst/>
                <a:latin typeface="-webkit-standard"/>
              </a:rPr>
              <a:t>Zuwe</a:t>
            </a:r>
            <a:endParaRPr lang="nl-NL" sz="1200" i="1" dirty="0">
              <a:solidFill>
                <a:srgbClr val="000000"/>
              </a:solidFill>
              <a:latin typeface="-webkit-standard"/>
            </a:endParaRPr>
          </a:p>
        </p:txBody>
      </p:sp>
      <p:sp>
        <p:nvSpPr>
          <p:cNvPr id="14" name="Tekstvak 13">
            <a:extLst>
              <a:ext uri="{FF2B5EF4-FFF2-40B4-BE49-F238E27FC236}">
                <a16:creationId xmlns:a16="http://schemas.microsoft.com/office/drawing/2014/main" id="{96E0AB8B-F7BC-0555-AC37-57392FB7731D}"/>
              </a:ext>
            </a:extLst>
          </p:cNvPr>
          <p:cNvSpPr txBox="1"/>
          <p:nvPr/>
        </p:nvSpPr>
        <p:spPr>
          <a:xfrm>
            <a:off x="831481" y="5963478"/>
            <a:ext cx="1191352" cy="246221"/>
          </a:xfrm>
          <a:prstGeom prst="rect">
            <a:avLst/>
          </a:prstGeom>
          <a:noFill/>
        </p:spPr>
        <p:txBody>
          <a:bodyPr wrap="none" rtlCol="0">
            <a:spAutoFit/>
          </a:bodyPr>
          <a:lstStyle/>
          <a:p>
            <a:r>
              <a:rPr lang="nl-NL" sz="1000" dirty="0">
                <a:highlight>
                  <a:srgbClr val="FFFF00"/>
                </a:highlight>
              </a:rPr>
              <a:t>Woerdense Verlaat</a:t>
            </a:r>
          </a:p>
        </p:txBody>
      </p:sp>
      <p:sp>
        <p:nvSpPr>
          <p:cNvPr id="16" name="Tekstvak 15">
            <a:extLst>
              <a:ext uri="{FF2B5EF4-FFF2-40B4-BE49-F238E27FC236}">
                <a16:creationId xmlns:a16="http://schemas.microsoft.com/office/drawing/2014/main" id="{CC0003EA-1E46-9395-1BD5-33AD11B4166E}"/>
              </a:ext>
            </a:extLst>
          </p:cNvPr>
          <p:cNvSpPr txBox="1"/>
          <p:nvPr/>
        </p:nvSpPr>
        <p:spPr>
          <a:xfrm>
            <a:off x="4870671" y="5428824"/>
            <a:ext cx="635110" cy="246221"/>
          </a:xfrm>
          <a:prstGeom prst="rect">
            <a:avLst/>
          </a:prstGeom>
          <a:noFill/>
        </p:spPr>
        <p:txBody>
          <a:bodyPr wrap="none" rtlCol="0">
            <a:spAutoFit/>
          </a:bodyPr>
          <a:lstStyle/>
          <a:p>
            <a:r>
              <a:rPr lang="nl-NL" sz="1000" dirty="0" err="1">
                <a:highlight>
                  <a:srgbClr val="FFFF00"/>
                </a:highlight>
              </a:rPr>
              <a:t>Spengen</a:t>
            </a:r>
            <a:endParaRPr lang="nl-NL" sz="1000" dirty="0">
              <a:highlight>
                <a:srgbClr val="FFFF00"/>
              </a:highlight>
            </a:endParaRPr>
          </a:p>
        </p:txBody>
      </p:sp>
      <p:sp>
        <p:nvSpPr>
          <p:cNvPr id="17" name="Tekstvak 16">
            <a:extLst>
              <a:ext uri="{FF2B5EF4-FFF2-40B4-BE49-F238E27FC236}">
                <a16:creationId xmlns:a16="http://schemas.microsoft.com/office/drawing/2014/main" id="{0420AB9F-5D4F-A35A-A85C-9F1473249DD4}"/>
              </a:ext>
            </a:extLst>
          </p:cNvPr>
          <p:cNvSpPr txBox="1"/>
          <p:nvPr/>
        </p:nvSpPr>
        <p:spPr>
          <a:xfrm>
            <a:off x="3859658" y="5376671"/>
            <a:ext cx="688009" cy="246221"/>
          </a:xfrm>
          <a:prstGeom prst="rect">
            <a:avLst/>
          </a:prstGeom>
          <a:noFill/>
        </p:spPr>
        <p:txBody>
          <a:bodyPr wrap="none" rtlCol="0">
            <a:spAutoFit/>
          </a:bodyPr>
          <a:lstStyle/>
          <a:p>
            <a:r>
              <a:rPr lang="nl-NL" sz="1000" dirty="0">
                <a:highlight>
                  <a:srgbClr val="FFFF00"/>
                </a:highlight>
              </a:rPr>
              <a:t>Geerkade</a:t>
            </a:r>
          </a:p>
        </p:txBody>
      </p:sp>
      <p:sp>
        <p:nvSpPr>
          <p:cNvPr id="18" name="Tekstvak 17">
            <a:extLst>
              <a:ext uri="{FF2B5EF4-FFF2-40B4-BE49-F238E27FC236}">
                <a16:creationId xmlns:a16="http://schemas.microsoft.com/office/drawing/2014/main" id="{454993B3-10FD-EC40-0763-1383460ECC49}"/>
              </a:ext>
            </a:extLst>
          </p:cNvPr>
          <p:cNvSpPr txBox="1"/>
          <p:nvPr/>
        </p:nvSpPr>
        <p:spPr>
          <a:xfrm>
            <a:off x="1625765" y="4282761"/>
            <a:ext cx="797013" cy="246221"/>
          </a:xfrm>
          <a:prstGeom prst="rect">
            <a:avLst/>
          </a:prstGeom>
          <a:noFill/>
        </p:spPr>
        <p:txBody>
          <a:bodyPr wrap="none" rtlCol="0">
            <a:spAutoFit/>
          </a:bodyPr>
          <a:lstStyle/>
          <a:p>
            <a:r>
              <a:rPr lang="nl-NL" sz="1000" dirty="0">
                <a:highlight>
                  <a:srgbClr val="FFFF00"/>
                </a:highlight>
              </a:rPr>
              <a:t>Amstelkade</a:t>
            </a:r>
          </a:p>
        </p:txBody>
      </p:sp>
      <p:sp>
        <p:nvSpPr>
          <p:cNvPr id="21" name="Pijl omhoog 20">
            <a:extLst>
              <a:ext uri="{FF2B5EF4-FFF2-40B4-BE49-F238E27FC236}">
                <a16:creationId xmlns:a16="http://schemas.microsoft.com/office/drawing/2014/main" id="{53FBC5E6-0AAD-766C-54E1-2AC006B1D702}"/>
              </a:ext>
            </a:extLst>
          </p:cNvPr>
          <p:cNvSpPr/>
          <p:nvPr/>
        </p:nvSpPr>
        <p:spPr>
          <a:xfrm>
            <a:off x="3668310" y="5611558"/>
            <a:ext cx="152362" cy="335323"/>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3" name="Tekstvak 22">
            <a:extLst>
              <a:ext uri="{FF2B5EF4-FFF2-40B4-BE49-F238E27FC236}">
                <a16:creationId xmlns:a16="http://schemas.microsoft.com/office/drawing/2014/main" id="{1B761F71-E8EB-CED6-7F37-39F74746300F}"/>
              </a:ext>
            </a:extLst>
          </p:cNvPr>
          <p:cNvSpPr txBox="1"/>
          <p:nvPr/>
        </p:nvSpPr>
        <p:spPr>
          <a:xfrm>
            <a:off x="3304345" y="5943250"/>
            <a:ext cx="1082348" cy="400110"/>
          </a:xfrm>
          <a:prstGeom prst="rect">
            <a:avLst/>
          </a:prstGeom>
          <a:noFill/>
        </p:spPr>
        <p:txBody>
          <a:bodyPr wrap="none" rtlCol="0">
            <a:spAutoFit/>
          </a:bodyPr>
          <a:lstStyle/>
          <a:p>
            <a:r>
              <a:rPr lang="nl-NL" sz="1000" dirty="0">
                <a:highlight>
                  <a:srgbClr val="FFFF00"/>
                </a:highlight>
              </a:rPr>
              <a:t>Startpunt telling</a:t>
            </a:r>
          </a:p>
          <a:p>
            <a:r>
              <a:rPr lang="nl-NL" sz="1000" dirty="0">
                <a:highlight>
                  <a:srgbClr val="FFFF00"/>
                </a:highlight>
              </a:rPr>
              <a:t>(begin Geerkade)</a:t>
            </a:r>
          </a:p>
        </p:txBody>
      </p:sp>
      <p:pic>
        <p:nvPicPr>
          <p:cNvPr id="25" name="Afbeelding 24" descr="Afbeelding met watervogel, vogel, gans, buitenshuis&#10;&#10;Automatisch gegenereerde beschrijving">
            <a:extLst>
              <a:ext uri="{FF2B5EF4-FFF2-40B4-BE49-F238E27FC236}">
                <a16:creationId xmlns:a16="http://schemas.microsoft.com/office/drawing/2014/main" id="{901F0669-9772-5F98-5E80-2273A1F7F14F}"/>
              </a:ext>
            </a:extLst>
          </p:cNvPr>
          <p:cNvPicPr>
            <a:picLocks noChangeAspect="1"/>
          </p:cNvPicPr>
          <p:nvPr/>
        </p:nvPicPr>
        <p:blipFill>
          <a:blip r:embed="rId4"/>
          <a:stretch>
            <a:fillRect/>
          </a:stretch>
        </p:blipFill>
        <p:spPr>
          <a:xfrm>
            <a:off x="3481208" y="1522526"/>
            <a:ext cx="1810970" cy="1248186"/>
          </a:xfrm>
          <a:prstGeom prst="rect">
            <a:avLst/>
          </a:prstGeom>
        </p:spPr>
      </p:pic>
      <p:sp>
        <p:nvSpPr>
          <p:cNvPr id="26" name="Tekstvak 25">
            <a:extLst>
              <a:ext uri="{FF2B5EF4-FFF2-40B4-BE49-F238E27FC236}">
                <a16:creationId xmlns:a16="http://schemas.microsoft.com/office/drawing/2014/main" id="{BBC3EFF8-5DE7-4642-168E-22A75BBA7A48}"/>
              </a:ext>
            </a:extLst>
          </p:cNvPr>
          <p:cNvSpPr txBox="1"/>
          <p:nvPr/>
        </p:nvSpPr>
        <p:spPr>
          <a:xfrm>
            <a:off x="3431905" y="2768064"/>
            <a:ext cx="1543513" cy="276999"/>
          </a:xfrm>
          <a:prstGeom prst="rect">
            <a:avLst/>
          </a:prstGeom>
          <a:noFill/>
        </p:spPr>
        <p:txBody>
          <a:bodyPr wrap="square">
            <a:spAutoFit/>
          </a:bodyPr>
          <a:lstStyle/>
          <a:p>
            <a:r>
              <a:rPr lang="nl-NL" sz="1200" b="0" i="1" u="none" strike="noStrike" dirty="0">
                <a:solidFill>
                  <a:srgbClr val="000000"/>
                </a:solidFill>
                <a:effectLst/>
                <a:latin typeface="-webkit-standard"/>
              </a:rPr>
              <a:t>Canadese gans</a:t>
            </a:r>
            <a:endParaRPr lang="nl-NL" sz="1200" i="1" dirty="0">
              <a:solidFill>
                <a:srgbClr val="000000"/>
              </a:solidFill>
              <a:latin typeface="-webkit-standard"/>
            </a:endParaRPr>
          </a:p>
        </p:txBody>
      </p:sp>
      <p:pic>
        <p:nvPicPr>
          <p:cNvPr id="28" name="Afbeelding 27" descr="Afbeelding met vogel, watervogel, zwaan, Watervogel&#10;&#10;Automatisch gegenereerde beschrijving">
            <a:extLst>
              <a:ext uri="{FF2B5EF4-FFF2-40B4-BE49-F238E27FC236}">
                <a16:creationId xmlns:a16="http://schemas.microsoft.com/office/drawing/2014/main" id="{805B11CA-1944-AB5D-E265-E8B273A5A5BA}"/>
              </a:ext>
            </a:extLst>
          </p:cNvPr>
          <p:cNvPicPr>
            <a:picLocks noChangeAspect="1"/>
          </p:cNvPicPr>
          <p:nvPr/>
        </p:nvPicPr>
        <p:blipFill>
          <a:blip r:embed="rId5"/>
          <a:stretch>
            <a:fillRect/>
          </a:stretch>
        </p:blipFill>
        <p:spPr>
          <a:xfrm>
            <a:off x="8886579" y="4677731"/>
            <a:ext cx="2241190" cy="1493543"/>
          </a:xfrm>
          <a:prstGeom prst="rect">
            <a:avLst/>
          </a:prstGeom>
        </p:spPr>
      </p:pic>
      <p:sp>
        <p:nvSpPr>
          <p:cNvPr id="29" name="Tekstvak 28">
            <a:extLst>
              <a:ext uri="{FF2B5EF4-FFF2-40B4-BE49-F238E27FC236}">
                <a16:creationId xmlns:a16="http://schemas.microsoft.com/office/drawing/2014/main" id="{F3362E81-8204-4AB0-AD20-571CEA0A94AA}"/>
              </a:ext>
            </a:extLst>
          </p:cNvPr>
          <p:cNvSpPr txBox="1"/>
          <p:nvPr/>
        </p:nvSpPr>
        <p:spPr>
          <a:xfrm>
            <a:off x="8829376" y="6171274"/>
            <a:ext cx="2756692" cy="646331"/>
          </a:xfrm>
          <a:prstGeom prst="rect">
            <a:avLst/>
          </a:prstGeom>
          <a:noFill/>
        </p:spPr>
        <p:txBody>
          <a:bodyPr wrap="square">
            <a:spAutoFit/>
          </a:bodyPr>
          <a:lstStyle/>
          <a:p>
            <a:r>
              <a:rPr lang="nl-NL" sz="1200" b="0" i="1" u="none" strike="noStrike" dirty="0">
                <a:solidFill>
                  <a:srgbClr val="000000"/>
                </a:solidFill>
                <a:effectLst/>
                <a:latin typeface="-webkit-standard"/>
              </a:rPr>
              <a:t>Knobbelzwaan</a:t>
            </a:r>
            <a:endParaRPr lang="nl-NL" sz="1200" i="1" dirty="0">
              <a:solidFill>
                <a:srgbClr val="000000"/>
              </a:solidFill>
              <a:latin typeface="-webkit-standard"/>
            </a:endParaRPr>
          </a:p>
          <a:p>
            <a:r>
              <a:rPr lang="nl-NL" sz="1200" b="0" i="1" u="none" strike="noStrike" dirty="0">
                <a:solidFill>
                  <a:srgbClr val="000000"/>
                </a:solidFill>
                <a:effectLst/>
                <a:latin typeface="-webkit-standard"/>
              </a:rPr>
              <a:t>Het </a:t>
            </a:r>
            <a:r>
              <a:rPr lang="nl-NL" sz="1200" i="1" dirty="0">
                <a:solidFill>
                  <a:srgbClr val="000000"/>
                </a:solidFill>
                <a:latin typeface="-webkit-standard"/>
              </a:rPr>
              <a:t>Groene Hart is voor de knobbelzwaan  </a:t>
            </a:r>
          </a:p>
          <a:p>
            <a:r>
              <a:rPr lang="nl-NL" sz="1200" i="1" dirty="0">
                <a:solidFill>
                  <a:srgbClr val="000000"/>
                </a:solidFill>
                <a:latin typeface="-webkit-standard"/>
              </a:rPr>
              <a:t>één van de kerngebieden in NL</a:t>
            </a:r>
            <a:endParaRPr lang="nl-NL" sz="1200" b="0" i="1" u="none" strike="noStrike" dirty="0">
              <a:solidFill>
                <a:srgbClr val="000000"/>
              </a:solidFill>
              <a:effectLst/>
              <a:latin typeface="-webkit-standard"/>
            </a:endParaRPr>
          </a:p>
        </p:txBody>
      </p:sp>
      <p:sp>
        <p:nvSpPr>
          <p:cNvPr id="31" name="Tekstvak 30">
            <a:extLst>
              <a:ext uri="{FF2B5EF4-FFF2-40B4-BE49-F238E27FC236}">
                <a16:creationId xmlns:a16="http://schemas.microsoft.com/office/drawing/2014/main" id="{24322AD9-03E4-9949-1740-E949898372E4}"/>
              </a:ext>
            </a:extLst>
          </p:cNvPr>
          <p:cNvSpPr txBox="1"/>
          <p:nvPr/>
        </p:nvSpPr>
        <p:spPr>
          <a:xfrm>
            <a:off x="416733" y="1737846"/>
            <a:ext cx="3064475" cy="1015663"/>
          </a:xfrm>
          <a:prstGeom prst="rect">
            <a:avLst/>
          </a:prstGeom>
          <a:noFill/>
        </p:spPr>
        <p:txBody>
          <a:bodyPr wrap="square">
            <a:spAutoFit/>
          </a:bodyPr>
          <a:lstStyle/>
          <a:p>
            <a:r>
              <a:rPr lang="nl-NL" sz="1200" dirty="0"/>
              <a:t>Zondag 14 december</a:t>
            </a:r>
          </a:p>
          <a:p>
            <a:r>
              <a:rPr lang="nl-NL" sz="1200" dirty="0"/>
              <a:t>10:30 vertrek op parkeerplaats bij zwembad De Koet (per fiets)</a:t>
            </a:r>
          </a:p>
          <a:p>
            <a:r>
              <a:rPr lang="nl-NL" sz="1200" dirty="0"/>
              <a:t>Startpunt telling: Geerkade (zie kaart)</a:t>
            </a:r>
          </a:p>
          <a:p>
            <a:r>
              <a:rPr lang="nl-NL" sz="1200" dirty="0"/>
              <a:t>ca. 14:00 weer terug</a:t>
            </a:r>
          </a:p>
        </p:txBody>
      </p:sp>
    </p:spTree>
    <p:extLst>
      <p:ext uri="{BB962C8B-B14F-4D97-AF65-F5344CB8AC3E}">
        <p14:creationId xmlns:p14="http://schemas.microsoft.com/office/powerpoint/2010/main" val="1718036380"/>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439</TotalTime>
  <Words>200</Words>
  <Application>Microsoft Macintosh PowerPoint</Application>
  <PresentationFormat>Breedbeeld</PresentationFormat>
  <Paragraphs>25</Paragraphs>
  <Slides>1</Slides>
  <Notes>0</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vt:i4>
      </vt:variant>
    </vt:vector>
  </HeadingPairs>
  <TitlesOfParts>
    <vt:vector size="6" baseType="lpstr">
      <vt:lpstr>-webkit-standard</vt:lpstr>
      <vt:lpstr>Arial</vt:lpstr>
      <vt:lpstr>Calibri</vt:lpstr>
      <vt:lpstr>Calibri Light</vt:lpstr>
      <vt:lpstr>Kantoorthema</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Fons van Haelst</dc:creator>
  <cp:lastModifiedBy>Fons van Haelst</cp:lastModifiedBy>
  <cp:revision>15</cp:revision>
  <dcterms:created xsi:type="dcterms:W3CDTF">2025-08-29T13:36:45Z</dcterms:created>
  <dcterms:modified xsi:type="dcterms:W3CDTF">2025-11-07T08:33:23Z</dcterms:modified>
</cp:coreProperties>
</file>