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29"/>
    <p:restoredTop sz="96327"/>
  </p:normalViewPr>
  <p:slideViewPr>
    <p:cSldViewPr snapToGrid="0">
      <p:cViewPr varScale="1">
        <p:scale>
          <a:sx n="83" d="100"/>
          <a:sy n="83" d="100"/>
        </p:scale>
        <p:origin x="208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7023C9-4196-5BF6-BD3E-CD0114A0C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C6E51E8-744D-CD23-311C-AD1AE6B31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5795DB-0FD5-E621-3E84-4B5FA8440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2838-653B-AE40-93E7-5D39634AB08E}" type="datetimeFigureOut">
              <a:rPr lang="nl-NL" smtClean="0"/>
              <a:t>28-09-2025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E2D4E1-FC6C-7869-9D9D-2D71E4867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FCDB43-C290-E1B7-9032-3A9C25AF0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170F-CB5A-1841-AB70-A49AE02556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436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74DB63-5C7D-BB99-98CB-7AA61F733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54B27E7-26C6-574C-53DB-95DAAC31D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CD2C54-FD92-F84D-B3D1-6B79FDDCD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2838-653B-AE40-93E7-5D39634AB08E}" type="datetimeFigureOut">
              <a:rPr lang="nl-NL" smtClean="0"/>
              <a:t>28-09-2025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3CD60A-EC55-9D6F-E00A-8C8532B1C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B39FA4-CA42-D77C-636D-AD40955EE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170F-CB5A-1841-AB70-A49AE02556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2783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4BA6121-E95B-D5EA-F42E-CCF568C97E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A870E28-B1B7-FA5D-04B6-8A3EBC45D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689EAD-0C44-1286-DF2A-59D7AD687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2838-653B-AE40-93E7-5D39634AB08E}" type="datetimeFigureOut">
              <a:rPr lang="nl-NL" smtClean="0"/>
              <a:t>28-09-2025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85ECF7-66FD-4D5C-D6C6-771989768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94C6E8-4796-7805-23F6-2DBB39867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170F-CB5A-1841-AB70-A49AE02556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276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28EF81-85E0-2CAD-3BD1-ECEB95C63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7DA60A-607C-EBF0-EF01-E6D586DDC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D8AAB3-CBE4-5A52-0007-0EE62430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2838-653B-AE40-93E7-5D39634AB08E}" type="datetimeFigureOut">
              <a:rPr lang="nl-NL" smtClean="0"/>
              <a:t>28-09-2025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429663-0CF5-D837-D058-609CCCA1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BD00D8-F94A-DBF0-89E1-499905AF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170F-CB5A-1841-AB70-A49AE02556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70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31A91B-FA77-2192-1A62-414F00761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AA6426-318B-41D5-3FDD-08B0FA9E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46A38C-D807-5903-F718-AB288A328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2838-653B-AE40-93E7-5D39634AB08E}" type="datetimeFigureOut">
              <a:rPr lang="nl-NL" smtClean="0"/>
              <a:t>28-09-2025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A5FEE2-DF22-A593-2E67-0CBF677D6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F43823-B29E-F287-399A-D3FCFD373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170F-CB5A-1841-AB70-A49AE02556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545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38EF2-7B04-C89D-9AA2-FD99D53B1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9CB6BF-0225-31D0-6629-6C40824C9E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F496FB3-9E35-3DE0-4723-0B47D139D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21A898C-4963-1D6A-E131-DD5F70F4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2838-653B-AE40-93E7-5D39634AB08E}" type="datetimeFigureOut">
              <a:rPr lang="nl-NL" smtClean="0"/>
              <a:t>28-09-2025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10BCF8-2608-39C9-11CB-B97E0FD82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3FD2879-EF83-CA5C-BB50-B962A5A65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170F-CB5A-1841-AB70-A49AE02556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248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7D2AEB-8AC3-D206-1D5E-F2CAB9E3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305E489-6B0A-DF68-8E57-505D7A3AB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CC430C3-9C97-2CD4-B757-E0017E463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8947419-6076-99A3-E3D6-AE4F185DD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3399E36-CACE-F555-E36F-B14EF57D0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1A36E23-C329-C828-AF1A-7940D61E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2838-653B-AE40-93E7-5D39634AB08E}" type="datetimeFigureOut">
              <a:rPr lang="nl-NL" smtClean="0"/>
              <a:t>28-09-2025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FD4F62D-2571-4647-D11D-393CD2E82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5D0CBCB-1968-BBAB-1A2F-42285AE86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170F-CB5A-1841-AB70-A49AE02556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545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A563E-6413-AFB5-0157-1D79A8AC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785C871-47A1-7D03-DE72-3A476689C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2838-653B-AE40-93E7-5D39634AB08E}" type="datetimeFigureOut">
              <a:rPr lang="nl-NL" smtClean="0"/>
              <a:t>28-09-2025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4524B9D-3C43-7DCA-A084-79CE58AF0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759182C-A0A6-856C-7192-032AD7DA2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170F-CB5A-1841-AB70-A49AE02556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748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1A8A01B-D96B-8F35-B858-F1BC6FBD6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2838-653B-AE40-93E7-5D39634AB08E}" type="datetimeFigureOut">
              <a:rPr lang="nl-NL" smtClean="0"/>
              <a:t>28-09-2025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DCF4FAB-BB0D-BB61-FC8A-B6B91321F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8722F29-AEDA-298B-E7B1-17C3B6841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170F-CB5A-1841-AB70-A49AE02556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263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EC2438-B175-CD88-9E67-16E1C366E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D218F8-9503-3B11-D78E-201EEC8B6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6EF2D64-87E3-173A-3542-6FAD1481E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407E7C0-17C6-7F7B-EDDC-C47DB5113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2838-653B-AE40-93E7-5D39634AB08E}" type="datetimeFigureOut">
              <a:rPr lang="nl-NL" smtClean="0"/>
              <a:t>28-09-2025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F95C767-77EE-FC38-0D9B-A450D5846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7ED3B47-4CC8-C4EB-9FD5-1FC04BEE5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170F-CB5A-1841-AB70-A49AE02556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717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3F923E-1E73-F155-6DB5-7B0CD7F9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9591548-C203-D4D6-804D-31C7E6138F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938AD63-D867-6480-FC95-2C913EE50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467FEB3-6BB2-5B61-2344-2E1BA49A1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2838-653B-AE40-93E7-5D39634AB08E}" type="datetimeFigureOut">
              <a:rPr lang="nl-NL" smtClean="0"/>
              <a:t>28-09-2025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2F21CFF-9776-0A72-2BEE-066D964BF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B25D9BF-3C77-328F-DF29-CB3D1445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170F-CB5A-1841-AB70-A49AE02556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832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21EE4AA-A0E0-3E06-1F36-E9D62FD8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35449F-C612-F24D-0257-89F22160C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044EEC-9F2C-DE95-2901-275C2C630A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22838-653B-AE40-93E7-5D39634AB08E}" type="datetimeFigureOut">
              <a:rPr lang="nl-NL" smtClean="0"/>
              <a:t>28-09-2025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47B1B1-F59B-2E93-4A5E-D6114C0F7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7E5AAC-02A0-AA49-9AFE-9068EF208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6170F-CB5A-1841-AB70-A49AE02556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605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natuurgroepkockengen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C7A6328A-7CED-8EA9-0575-C77A86354ECB}"/>
              </a:ext>
            </a:extLst>
          </p:cNvPr>
          <p:cNvSpPr txBox="1"/>
          <p:nvPr/>
        </p:nvSpPr>
        <p:spPr>
          <a:xfrm>
            <a:off x="338371" y="152423"/>
            <a:ext cx="4932312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Excursie </a:t>
            </a:r>
            <a:r>
              <a:rPr lang="nl-NL" sz="3200" dirty="0" err="1"/>
              <a:t>Loenderveense</a:t>
            </a:r>
            <a:r>
              <a:rPr lang="nl-NL" sz="3200" dirty="0"/>
              <a:t> Plas</a:t>
            </a:r>
            <a:endParaRPr lang="nl-NL" sz="1600" dirty="0"/>
          </a:p>
          <a:p>
            <a:endParaRPr lang="nl-NL" sz="1600" dirty="0"/>
          </a:p>
          <a:p>
            <a:endParaRPr lang="nl-NL" sz="1200" dirty="0"/>
          </a:p>
          <a:p>
            <a:r>
              <a:rPr lang="nl-NL" sz="1600" dirty="0"/>
              <a:t>Zaterdag 18 oktober</a:t>
            </a:r>
          </a:p>
          <a:p>
            <a:r>
              <a:rPr lang="nl-NL" sz="1400" dirty="0"/>
              <a:t>09:00 uur: vertrek bij zwembad de Koet (Sportweg), </a:t>
            </a:r>
          </a:p>
          <a:p>
            <a:r>
              <a:rPr lang="nl-NL" sz="1400" dirty="0"/>
              <a:t>Parkeren aan de Boslaan in Vreeland (naast N201) </a:t>
            </a:r>
          </a:p>
          <a:p>
            <a:r>
              <a:rPr lang="nl-NL" sz="1400" dirty="0"/>
              <a:t>ca. 12:30 weer terug</a:t>
            </a:r>
            <a:endParaRPr lang="nl-NL" sz="28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EEDBC95-832B-9071-56C8-CEF25373C170}"/>
              </a:ext>
            </a:extLst>
          </p:cNvPr>
          <p:cNvSpPr txBox="1"/>
          <p:nvPr/>
        </p:nvSpPr>
        <p:spPr>
          <a:xfrm>
            <a:off x="3891684" y="2393271"/>
            <a:ext cx="453382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De </a:t>
            </a:r>
            <a:r>
              <a:rPr lang="nl-NL" sz="16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Loenderveense</a:t>
            </a:r>
            <a:r>
              <a:rPr lang="nl-NL" sz="16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Plas (gerekend tot de </a:t>
            </a:r>
            <a:r>
              <a:rPr lang="nl-NL" sz="16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Loosdrechtse</a:t>
            </a:r>
            <a:r>
              <a:rPr lang="nl-NL" sz="16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Plassen) is een prachtig natuurgebied vlakbij Loenen aan de Vecht. Een deel van de plas wordt gebruikt voor waterzuivering. In het gebied broeden verschillende bijzondere vogels zoals purperreiger, zwarte stern en krooneend.</a:t>
            </a:r>
          </a:p>
          <a:p>
            <a:endParaRPr lang="nl-NL" sz="1600" dirty="0">
              <a:solidFill>
                <a:srgbClr val="000000"/>
              </a:solidFill>
              <a:latin typeface="-webkit-standard"/>
            </a:endParaRPr>
          </a:p>
          <a:p>
            <a:r>
              <a:rPr lang="nl-NL" sz="16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In dit Natura2000 gebied hopen we tijdens de wandeling langs de </a:t>
            </a:r>
            <a:r>
              <a:rPr lang="nl-NL" sz="16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Loenderveense</a:t>
            </a:r>
            <a:r>
              <a:rPr lang="nl-NL" sz="16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Plas, Wijde Blik en </a:t>
            </a:r>
            <a:r>
              <a:rPr lang="nl-NL" sz="16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Vuntus</a:t>
            </a:r>
            <a:r>
              <a:rPr lang="nl-NL" sz="16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verschillende eenden tegen te komen zoals slobeend, krakeend, nonnetje en groepen smienten - vanaf de kant of vanuit de fraaie </a:t>
            </a:r>
            <a:r>
              <a:rPr lang="nl-NL" sz="16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vogelkijkhut</a:t>
            </a:r>
            <a:r>
              <a:rPr lang="nl-NL" sz="16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 Tevens groeien er diverse soorten paddenstoelen, mogelijk de tranende franjehoed. Onderweg zijn er voldoende bankjes om even te rusten.</a:t>
            </a:r>
            <a:endParaRPr lang="nl-NL" dirty="0"/>
          </a:p>
        </p:txBody>
      </p:sp>
      <p:pic>
        <p:nvPicPr>
          <p:cNvPr id="7" name="Afbeelding 6" descr="Afbeelding met wolk, buitenshuis, hemel, boom&#10;&#10;Automatisch gegenereerde beschrijving">
            <a:extLst>
              <a:ext uri="{FF2B5EF4-FFF2-40B4-BE49-F238E27FC236}">
                <a16:creationId xmlns:a16="http://schemas.microsoft.com/office/drawing/2014/main" id="{29194EC2-8A02-3F32-8D91-3360E6498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108363" y="1642022"/>
            <a:ext cx="4256785" cy="3192589"/>
          </a:xfrm>
          <a:prstGeom prst="rect">
            <a:avLst/>
          </a:prstGeom>
        </p:spPr>
      </p:pic>
      <p:pic>
        <p:nvPicPr>
          <p:cNvPr id="10" name="Afbeelding 9" descr="Afbeelding met boom, buitenshuis, water, wolk&#10;&#10;Automatisch gegenereerde beschrijving">
            <a:extLst>
              <a:ext uri="{FF2B5EF4-FFF2-40B4-BE49-F238E27FC236}">
                <a16:creationId xmlns:a16="http://schemas.microsoft.com/office/drawing/2014/main" id="{EC453B93-9C8D-5AC3-DCF5-F25F83D39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47993" y="2770042"/>
            <a:ext cx="4371109" cy="3278332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FB600A43-5C26-68AE-3520-200D67BA9ABA}"/>
              </a:ext>
            </a:extLst>
          </p:cNvPr>
          <p:cNvSpPr txBox="1"/>
          <p:nvPr/>
        </p:nvSpPr>
        <p:spPr>
          <a:xfrm>
            <a:off x="4974756" y="1139846"/>
            <a:ext cx="38931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/>
              <a:t>Opgave:</a:t>
            </a:r>
          </a:p>
          <a:p>
            <a:r>
              <a:rPr lang="nl-NL" sz="1400" dirty="0">
                <a:effectLst/>
              </a:rPr>
              <a:t>Via de website van de Natuurgroep:</a:t>
            </a:r>
          </a:p>
          <a:p>
            <a:r>
              <a:rPr lang="nl-NL" sz="1400" dirty="0">
                <a:solidFill>
                  <a:srgbClr val="0260BF"/>
                </a:solidFill>
                <a:effectLst/>
                <a:hlinkClick r:id="rId4"/>
              </a:rPr>
              <a:t>https://www.natuurgroepkockengen.nl/</a:t>
            </a:r>
            <a:endParaRPr lang="nl-NL" sz="1400" dirty="0">
              <a:solidFill>
                <a:srgbClr val="0260BF"/>
              </a:solidFill>
              <a:effectLst/>
            </a:endParaRPr>
          </a:p>
          <a:p>
            <a:r>
              <a:rPr lang="nl-NL" sz="1400" dirty="0">
                <a:solidFill>
                  <a:srgbClr val="0260BF"/>
                </a:solidFill>
                <a:effectLst/>
              </a:rPr>
              <a:t>activiteiten/excursies/ </a:t>
            </a:r>
            <a:endParaRPr lang="nl-NL" sz="1400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AB910DE-2B37-4D58-1E57-6158FF65A4CC}"/>
              </a:ext>
            </a:extLst>
          </p:cNvPr>
          <p:cNvSpPr txBox="1"/>
          <p:nvPr/>
        </p:nvSpPr>
        <p:spPr>
          <a:xfrm>
            <a:off x="9702912" y="5413204"/>
            <a:ext cx="2150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i="1" dirty="0"/>
              <a:t>Foto vanuit de </a:t>
            </a:r>
            <a:r>
              <a:rPr lang="nl-NL" sz="1400" i="1" dirty="0" err="1"/>
              <a:t>vogelkijkhut</a:t>
            </a:r>
            <a:endParaRPr lang="nl-NL" sz="1400" i="1" dirty="0"/>
          </a:p>
          <a:p>
            <a:r>
              <a:rPr lang="nl-NL" sz="1400" i="1" dirty="0"/>
              <a:t>(Foto’s: Herman </a:t>
            </a:r>
            <a:r>
              <a:rPr lang="nl-NL" sz="1400" i="1" dirty="0" err="1"/>
              <a:t>Codee</a:t>
            </a:r>
            <a:r>
              <a:rPr lang="nl-NL" sz="1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803638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172</Words>
  <Application>Microsoft Macintosh PowerPoint</Application>
  <PresentationFormat>Breedbeeld</PresentationFormat>
  <Paragraphs>16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-webkit-standard</vt:lpstr>
      <vt:lpstr>Arial</vt:lpstr>
      <vt:lpstr>Calibri</vt:lpstr>
      <vt:lpstr>Calibri Light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Fons van Haelst</dc:creator>
  <cp:lastModifiedBy>Fons van Haelst</cp:lastModifiedBy>
  <cp:revision>13</cp:revision>
  <dcterms:created xsi:type="dcterms:W3CDTF">2025-08-29T13:36:45Z</dcterms:created>
  <dcterms:modified xsi:type="dcterms:W3CDTF">2025-09-28T09:47:11Z</dcterms:modified>
</cp:coreProperties>
</file>