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59174-0E2B-70D3-E60F-06907F638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1E0AAA-000B-E50C-9571-D7B45F6ED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7E2F7C-C81F-4FC2-59BD-6F6FBBB2B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6DD1FE-6AA8-A699-7334-11106B851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7D136E-2D5B-23F2-C868-2AA209FA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7079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FA1C3-67C3-A2FE-6E71-7142A7571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796A24-E953-588D-8513-BA1B928BB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9565F2-25C1-9D13-966C-5B09BAF8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8685BC-8213-27B8-7BD1-8826CBC6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8FFB73-7EB4-B2FA-A697-0D6A4EA24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88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DD8C0F8-DC07-96D2-4491-2F7542877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B567EE-E9C2-9685-B401-66D0B0AF3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24E871-8BB5-A200-818A-372781FE3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9D7EB9-F2A4-3ED8-71BC-B017B982C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80C3D2-707B-5462-080B-A1EC97F3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20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ED2932-A43E-1F03-BF4A-3480F19C0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F3CB96-AEEA-9890-523B-B50FC6B65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3A6AB-E961-A6ED-800A-CDD735FC7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6024E8-AAF7-5CEA-F03E-24EDAAFF3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B0A483-83D4-9DBD-E4E2-E7268BB12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594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14FCF8-296E-D2F2-B27C-9C817FBD9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D44A40-8A24-0FE7-BC2A-88B6FBE50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5F2F9D-65BE-8F43-13C3-4062F710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24698-9FEB-AFA4-211A-6036C592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EC9DB4-9C6B-AAD5-7026-981FC2F5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32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5BF453-AB93-A797-6694-6CD55ADB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0ECCC4-2074-123E-7C98-67B52211D2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C35D8C-B702-AC7C-2989-1901C1B24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636ADA-C2C4-94E7-A3DC-8A53563E3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1E1D957-E07F-A17D-2E6D-5E7407F2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B05220-5CD0-B2BB-2EA3-8D9C2D71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080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EFD92B-661B-AD98-9122-C6109924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07B50E-0A96-7236-15D2-330CF9352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87F38ED-0778-2A6E-4712-FD2CFAB2E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9E3B2B-C2F4-E978-1D33-FD1318488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F27F5A1-8638-AC8C-130B-D3ECBBEEB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AE6BB76-301A-CA5A-1516-B3825B7CB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85DA75D-2C54-C3B8-7225-C6426D394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826C396-613E-EF62-6B98-182A646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8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A3A66-CA56-47BC-A7E0-6870AC2E2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C2C8C95-D3FA-3E1B-C04F-5AB2B586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F022AB7-616B-77D9-8C7C-4F97D9F2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16FAF8B-FD07-D3D3-A9AC-C0243668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152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0C85320-74E1-5020-FA38-4A19F64E6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7F0D937-73E5-09FA-605A-FF9D9761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DFB08D7-F11C-5152-314D-D8990466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14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4457DB-8874-C0A8-DC5A-6815CC75B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DFBE00-D6E8-7FC7-8D6A-5B934B515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3E211E-220E-5414-0893-3F649FFB6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C2510B-7AF2-89F9-A836-083394109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F69568A-2972-9124-DB87-2636407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5FCE43-0107-8571-0386-61C57D8E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51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4B2D83-F3CA-7476-DD8A-79EF6CB8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16D5299-C8A5-5534-5350-A640B99FE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D87CFCC-101E-FAF2-A4E1-D62B02ECA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2795FB-6299-69E4-9ADC-2B185E688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73C79AD-EC66-A22E-DC19-768650AF5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B5699D-A55C-8481-62C4-E0DDCDD36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85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3A9376-2BF9-8ED8-2D50-456B44A37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5F6940-8E32-0258-BC68-67251B64E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0086B2-68AB-8984-3814-9667F787A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3FCF-B2D0-B54F-AD40-D82209F9F6E4}" type="datetimeFigureOut">
              <a:rPr lang="nl-NL" smtClean="0"/>
              <a:t>26-08-2026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168A91-4CE3-A74B-14F9-4B12B862D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87EEBB-6A4C-7E90-F547-81A3E0EE4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CFC7B-FA93-F84A-9BBD-35302FBDA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1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buitenshuis, plant, hemel, boom&#10;&#10;Automatisch gegenereerde beschrijving">
            <a:extLst>
              <a:ext uri="{FF2B5EF4-FFF2-40B4-BE49-F238E27FC236}">
                <a16:creationId xmlns:a16="http://schemas.microsoft.com/office/drawing/2014/main" id="{4D07880E-4D1A-288D-1597-79DEC57D7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26378" cy="685800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7861C7FE-B18E-9EA3-A321-2FA4DF98EA70}"/>
              </a:ext>
            </a:extLst>
          </p:cNvPr>
          <p:cNvSpPr txBox="1"/>
          <p:nvPr/>
        </p:nvSpPr>
        <p:spPr>
          <a:xfrm>
            <a:off x="4183786" y="4962860"/>
            <a:ext cx="5080702" cy="180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nl-NL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</a:t>
            </a:r>
            <a:r>
              <a:rPr lang="nl-NL" sz="14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Blaricumse</a:t>
            </a:r>
            <a:r>
              <a:rPr lang="nl-NL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heidevelden zijn ontstaan na 1600 toen </a:t>
            </a:r>
            <a:r>
              <a:rPr lang="nl-NL" sz="14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erfgooiers</a:t>
            </a:r>
            <a:r>
              <a:rPr lang="nl-NL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dit gemeenschappelijke bezit gingen exploiteren: om meer monden te voeden, meer hout te hakken, meer schapen te houden enz. Later is veel heide omgevormd naar productiebos.</a:t>
            </a:r>
          </a:p>
          <a:p>
            <a:pPr>
              <a:lnSpc>
                <a:spcPct val="115000"/>
              </a:lnSpc>
            </a:pPr>
            <a:r>
              <a:rPr lang="nl-NL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Het heidegebied is ca 59 hectare groot en in beheer van het Goois Natuurreservaat.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B57387E-2806-AA00-7AF6-3F931FEFFDDB}"/>
              </a:ext>
            </a:extLst>
          </p:cNvPr>
          <p:cNvSpPr txBox="1"/>
          <p:nvPr/>
        </p:nvSpPr>
        <p:spPr>
          <a:xfrm>
            <a:off x="2637568" y="299382"/>
            <a:ext cx="5360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Excursie </a:t>
            </a:r>
            <a:r>
              <a:rPr lang="nl-NL" sz="2800" b="1" dirty="0" err="1">
                <a:solidFill>
                  <a:schemeClr val="bg1"/>
                </a:solidFill>
              </a:rPr>
              <a:t>Blaricumse</a:t>
            </a:r>
            <a:r>
              <a:rPr lang="nl-NL" sz="2800" b="1" dirty="0">
                <a:solidFill>
                  <a:schemeClr val="bg1"/>
                </a:solidFill>
              </a:rPr>
              <a:t> heidevelden</a:t>
            </a:r>
          </a:p>
          <a:p>
            <a:endParaRPr lang="nl-NL" b="1" dirty="0">
              <a:solidFill>
                <a:schemeClr val="bg1"/>
              </a:solidFill>
            </a:endParaRPr>
          </a:p>
          <a:p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F069BD0-C0CF-FE83-3A33-7A39E000BEBB}"/>
              </a:ext>
            </a:extLst>
          </p:cNvPr>
          <p:cNvSpPr txBox="1"/>
          <p:nvPr/>
        </p:nvSpPr>
        <p:spPr>
          <a:xfrm>
            <a:off x="9165020" y="0"/>
            <a:ext cx="3310759" cy="685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FDFA437-4D6F-AFB7-2246-D635978602C0}"/>
              </a:ext>
            </a:extLst>
          </p:cNvPr>
          <p:cNvSpPr txBox="1"/>
          <p:nvPr/>
        </p:nvSpPr>
        <p:spPr>
          <a:xfrm>
            <a:off x="9337588" y="0"/>
            <a:ext cx="2965622" cy="65181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nl-NL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 planning is om een wandeling van ca 4 km te maken. </a:t>
            </a:r>
          </a:p>
          <a:p>
            <a:pPr>
              <a:lnSpc>
                <a:spcPct val="115000"/>
              </a:lnSpc>
            </a:pPr>
            <a:r>
              <a:rPr lang="nl-NL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Het terrein loopt wat op en af en er is een aantal boomwortels te overwinnen, maar al met al redelijk goed begaanbaar. </a:t>
            </a:r>
          </a:p>
          <a:p>
            <a:pPr>
              <a:lnSpc>
                <a:spcPct val="115000"/>
              </a:lnSpc>
            </a:pPr>
            <a:r>
              <a:rPr lang="nl-NL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Hopelijk met nog bloeiende heide en bijbehorende vlinders en insecten. </a:t>
            </a: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nl-NL" sz="1400" dirty="0">
                <a:latin typeface="Arial" panose="020B0604020202020204" pitchFamily="34" charset="0"/>
                <a:ea typeface="Arial" panose="020B0604020202020204" pitchFamily="34" charset="0"/>
              </a:rPr>
              <a:t>    </a:t>
            </a: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nl-NL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nl-NL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Het startpunt van de wandeling is de parkeerplaats aan Oude </a:t>
            </a:r>
            <a:r>
              <a:rPr lang="nl-NL" sz="1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Naarderweg</a:t>
            </a:r>
            <a:r>
              <a:rPr lang="nl-NL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2 te Blaricum.</a:t>
            </a:r>
            <a:endParaRPr lang="nl-NL" sz="1400" dirty="0"/>
          </a:p>
        </p:txBody>
      </p:sp>
      <p:pic>
        <p:nvPicPr>
          <p:cNvPr id="5" name="Afbeelding 4" descr="Afbeelding met buitenshuis, vlinder, Motten en vlinders, grond&#10;&#10;Automatisch gegenereerde beschrijving">
            <a:extLst>
              <a:ext uri="{FF2B5EF4-FFF2-40B4-BE49-F238E27FC236}">
                <a16:creationId xmlns:a16="http://schemas.microsoft.com/office/drawing/2014/main" id="{A49797C8-A2E9-706D-41F7-8FD32C1EA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8529" y="2609961"/>
            <a:ext cx="2435466" cy="2361352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C9FFB797-B608-2779-BD53-B6A8BC545C11}"/>
              </a:ext>
            </a:extLst>
          </p:cNvPr>
          <p:cNvSpPr txBox="1"/>
          <p:nvPr/>
        </p:nvSpPr>
        <p:spPr>
          <a:xfrm>
            <a:off x="10203945" y="4971313"/>
            <a:ext cx="1903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i="1" dirty="0"/>
              <a:t>kleine parelmoervlinder</a:t>
            </a:r>
          </a:p>
          <a:p>
            <a:pPr algn="r"/>
            <a:r>
              <a:rPr lang="nl-NL" sz="1000" i="1" dirty="0"/>
              <a:t>Foto: Herman </a:t>
            </a:r>
            <a:r>
              <a:rPr lang="nl-NL" sz="1000" i="1" dirty="0" err="1"/>
              <a:t>Codee</a:t>
            </a:r>
            <a:endParaRPr lang="nl-NL" sz="1000" i="1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E93F24F-7D3A-4D2C-28E6-9B2308409337}"/>
              </a:ext>
            </a:extLst>
          </p:cNvPr>
          <p:cNvSpPr txBox="1"/>
          <p:nvPr/>
        </p:nvSpPr>
        <p:spPr>
          <a:xfrm>
            <a:off x="158005" y="2609961"/>
            <a:ext cx="35626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Zaterdag 12 september</a:t>
            </a:r>
          </a:p>
          <a:p>
            <a:endParaRPr lang="nl-NL" b="1" dirty="0">
              <a:solidFill>
                <a:schemeClr val="bg1"/>
              </a:solidFill>
            </a:endParaRPr>
          </a:p>
          <a:p>
            <a:r>
              <a:rPr lang="nl-NL" b="1" dirty="0">
                <a:solidFill>
                  <a:schemeClr val="bg1"/>
                </a:solidFill>
              </a:rPr>
              <a:t>Aanvang 09:00 uur, </a:t>
            </a:r>
          </a:p>
          <a:p>
            <a:r>
              <a:rPr lang="nl-NL" b="1" dirty="0">
                <a:solidFill>
                  <a:schemeClr val="bg1"/>
                </a:solidFill>
              </a:rPr>
              <a:t>einde ca. 13:00 uur</a:t>
            </a:r>
          </a:p>
          <a:p>
            <a:endParaRPr lang="nl-NL" b="1" dirty="0">
              <a:solidFill>
                <a:schemeClr val="bg1"/>
              </a:solidFill>
            </a:endParaRPr>
          </a:p>
          <a:p>
            <a:r>
              <a:rPr lang="nl-NL" b="1" dirty="0">
                <a:solidFill>
                  <a:schemeClr val="bg1"/>
                </a:solidFill>
              </a:rPr>
              <a:t>Vertrek: zwembad De Koet (Sportweg)</a:t>
            </a:r>
          </a:p>
        </p:txBody>
      </p:sp>
    </p:spTree>
    <p:extLst>
      <p:ext uri="{BB962C8B-B14F-4D97-AF65-F5344CB8AC3E}">
        <p14:creationId xmlns:p14="http://schemas.microsoft.com/office/powerpoint/2010/main" val="6584904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148</Words>
  <Application>Microsoft Macintosh PowerPoint</Application>
  <PresentationFormat>Breedbeeld</PresentationFormat>
  <Paragraphs>29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Fons van Haelst</dc:creator>
  <cp:lastModifiedBy>Fons van Haelst</cp:lastModifiedBy>
  <cp:revision>3</cp:revision>
  <dcterms:created xsi:type="dcterms:W3CDTF">2026-08-26T17:24:16Z</dcterms:created>
  <dcterms:modified xsi:type="dcterms:W3CDTF">2026-08-26T18:22:50Z</dcterms:modified>
</cp:coreProperties>
</file>