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1" r:id="rId4"/>
    <p:sldId id="262" r:id="rId5"/>
    <p:sldId id="263" r:id="rId6"/>
    <p:sldId id="269" r:id="rId7"/>
    <p:sldId id="270" r:id="rId8"/>
    <p:sldId id="264" r:id="rId9"/>
    <p:sldId id="261" r:id="rId10"/>
    <p:sldId id="272" r:id="rId11"/>
    <p:sldId id="266" r:id="rId12"/>
    <p:sldId id="265" r:id="rId13"/>
    <p:sldId id="27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3BE8AE-CAEF-4824-8FE7-46494D391016}" v="1" dt="2023-12-15T23:09:18.4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41" autoAdjust="0"/>
  </p:normalViewPr>
  <p:slideViewPr>
    <p:cSldViewPr snapToGrid="0">
      <p:cViewPr varScale="1">
        <p:scale>
          <a:sx n="78" d="100"/>
          <a:sy n="78" d="100"/>
        </p:scale>
        <p:origin x="73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nny Dolman" userId="a2b6e32d5bb88970" providerId="LiveId" clId="{EA3BE8AE-CAEF-4824-8FE7-46494D391016}"/>
    <pc:docChg chg="addSld delSld modSld sldOrd">
      <pc:chgData name="Donny Dolman" userId="a2b6e32d5bb88970" providerId="LiveId" clId="{EA3BE8AE-CAEF-4824-8FE7-46494D391016}" dt="2023-12-18T22:43:26.482" v="9" actId="47"/>
      <pc:docMkLst>
        <pc:docMk/>
      </pc:docMkLst>
      <pc:sldChg chg="ord">
        <pc:chgData name="Donny Dolman" userId="a2b6e32d5bb88970" providerId="LiveId" clId="{EA3BE8AE-CAEF-4824-8FE7-46494D391016}" dt="2023-12-15T23:08:59.773" v="5"/>
        <pc:sldMkLst>
          <pc:docMk/>
          <pc:sldMk cId="2466330682" sldId="261"/>
        </pc:sldMkLst>
      </pc:sldChg>
      <pc:sldChg chg="ord">
        <pc:chgData name="Donny Dolman" userId="a2b6e32d5bb88970" providerId="LiveId" clId="{EA3BE8AE-CAEF-4824-8FE7-46494D391016}" dt="2023-12-15T23:08:50.256" v="3"/>
        <pc:sldMkLst>
          <pc:docMk/>
          <pc:sldMk cId="593075086" sldId="262"/>
        </pc:sldMkLst>
      </pc:sldChg>
      <pc:sldChg chg="ord">
        <pc:chgData name="Donny Dolman" userId="a2b6e32d5bb88970" providerId="LiveId" clId="{EA3BE8AE-CAEF-4824-8FE7-46494D391016}" dt="2023-12-15T23:08:59.773" v="5"/>
        <pc:sldMkLst>
          <pc:docMk/>
          <pc:sldMk cId="4206363296" sldId="264"/>
        </pc:sldMkLst>
      </pc:sldChg>
      <pc:sldChg chg="del">
        <pc:chgData name="Donny Dolman" userId="a2b6e32d5bb88970" providerId="LiveId" clId="{EA3BE8AE-CAEF-4824-8FE7-46494D391016}" dt="2023-12-18T22:43:26.482" v="9" actId="47"/>
        <pc:sldMkLst>
          <pc:docMk/>
          <pc:sldMk cId="1570386823" sldId="267"/>
        </pc:sldMkLst>
      </pc:sldChg>
      <pc:sldChg chg="ord">
        <pc:chgData name="Donny Dolman" userId="a2b6e32d5bb88970" providerId="LiveId" clId="{EA3BE8AE-CAEF-4824-8FE7-46494D391016}" dt="2023-12-15T23:08:47.209" v="1"/>
        <pc:sldMkLst>
          <pc:docMk/>
          <pc:sldMk cId="3392556811" sldId="271"/>
        </pc:sldMkLst>
      </pc:sldChg>
      <pc:sldChg chg="ord">
        <pc:chgData name="Donny Dolman" userId="a2b6e32d5bb88970" providerId="LiveId" clId="{EA3BE8AE-CAEF-4824-8FE7-46494D391016}" dt="2023-12-15T23:08:59.773" v="5"/>
        <pc:sldMkLst>
          <pc:docMk/>
          <pc:sldMk cId="1129181266" sldId="272"/>
        </pc:sldMkLst>
      </pc:sldChg>
      <pc:sldChg chg="add ord">
        <pc:chgData name="Donny Dolman" userId="a2b6e32d5bb88970" providerId="LiveId" clId="{EA3BE8AE-CAEF-4824-8FE7-46494D391016}" dt="2023-12-15T23:09:21.761" v="8"/>
        <pc:sldMkLst>
          <pc:docMk/>
          <pc:sldMk cId="563181375" sldId="27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73D7E-D4DD-45A7-B6A2-D30703FDF966}" type="datetimeFigureOut">
              <a:rPr lang="nl-NL" smtClean="0"/>
              <a:t>18-12-2023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14BDF-308C-4224-8B61-F504A87780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0237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73D7E-D4DD-45A7-B6A2-D30703FDF966}" type="datetimeFigureOut">
              <a:rPr lang="nl-NL" smtClean="0"/>
              <a:t>18-12-2023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14BDF-308C-4224-8B61-F504A87780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2234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73D7E-D4DD-45A7-B6A2-D30703FDF966}" type="datetimeFigureOut">
              <a:rPr lang="nl-NL" smtClean="0"/>
              <a:t>18-12-2023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14BDF-308C-4224-8B61-F504A877808F}" type="slidenum">
              <a:rPr lang="nl-NL" smtClean="0"/>
              <a:t>‹nr.›</a:t>
            </a:fld>
            <a:endParaRPr lang="nl-N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5265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73D7E-D4DD-45A7-B6A2-D30703FDF966}" type="datetimeFigureOut">
              <a:rPr lang="nl-NL" smtClean="0"/>
              <a:t>18-12-2023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14BDF-308C-4224-8B61-F504A87780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95230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73D7E-D4DD-45A7-B6A2-D30703FDF966}" type="datetimeFigureOut">
              <a:rPr lang="nl-NL" smtClean="0"/>
              <a:t>18-12-2023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14BDF-308C-4224-8B61-F504A877808F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5625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73D7E-D4DD-45A7-B6A2-D30703FDF966}" type="datetimeFigureOut">
              <a:rPr lang="nl-NL" smtClean="0"/>
              <a:t>18-12-2023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14BDF-308C-4224-8B61-F504A87780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150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73D7E-D4DD-45A7-B6A2-D30703FDF966}" type="datetimeFigureOut">
              <a:rPr lang="nl-NL" smtClean="0"/>
              <a:t>18-12-2023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14BDF-308C-4224-8B61-F504A87780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3912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73D7E-D4DD-45A7-B6A2-D30703FDF966}" type="datetimeFigureOut">
              <a:rPr lang="nl-NL" smtClean="0"/>
              <a:t>18-12-2023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14BDF-308C-4224-8B61-F504A87780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3682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73D7E-D4DD-45A7-B6A2-D30703FDF966}" type="datetimeFigureOut">
              <a:rPr lang="nl-NL" smtClean="0"/>
              <a:t>18-12-2023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14BDF-308C-4224-8B61-F504A87780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0024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73D7E-D4DD-45A7-B6A2-D30703FDF966}" type="datetimeFigureOut">
              <a:rPr lang="nl-NL" smtClean="0"/>
              <a:t>18-12-2023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14BDF-308C-4224-8B61-F504A87780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5616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73D7E-D4DD-45A7-B6A2-D30703FDF966}" type="datetimeFigureOut">
              <a:rPr lang="nl-NL" smtClean="0"/>
              <a:t>18-12-2023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14BDF-308C-4224-8B61-F504A87780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8088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73D7E-D4DD-45A7-B6A2-D30703FDF966}" type="datetimeFigureOut">
              <a:rPr lang="nl-NL" smtClean="0"/>
              <a:t>18-12-2023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14BDF-308C-4224-8B61-F504A87780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7879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73D7E-D4DD-45A7-B6A2-D30703FDF966}" type="datetimeFigureOut">
              <a:rPr lang="nl-NL" smtClean="0"/>
              <a:t>18-12-2023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14BDF-308C-4224-8B61-F504A87780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880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73D7E-D4DD-45A7-B6A2-D30703FDF966}" type="datetimeFigureOut">
              <a:rPr lang="nl-NL" smtClean="0"/>
              <a:t>18-12-2023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14BDF-308C-4224-8B61-F504A87780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4889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73D7E-D4DD-45A7-B6A2-D30703FDF966}" type="datetimeFigureOut">
              <a:rPr lang="nl-NL" smtClean="0"/>
              <a:t>18-12-2023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14BDF-308C-4224-8B61-F504A87780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0110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73D7E-D4DD-45A7-B6A2-D30703FDF966}" type="datetimeFigureOut">
              <a:rPr lang="nl-NL" smtClean="0"/>
              <a:t>18-12-2023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14BDF-308C-4224-8B61-F504A87780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5746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73D7E-D4DD-45A7-B6A2-D30703FDF966}" type="datetimeFigureOut">
              <a:rPr lang="nl-NL" smtClean="0"/>
              <a:t>18-12-2023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5114BDF-308C-4224-8B61-F504A87780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845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uwe gans in de lucht">
            <a:extLst>
              <a:ext uri="{FF2B5EF4-FFF2-40B4-BE49-F238E27FC236}">
                <a16:creationId xmlns:a16="http://schemas.microsoft.com/office/drawing/2014/main" id="{2A3E5B5D-2E33-CAB3-1F25-6B3AB1E6EC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54" r="34235"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A2EF702-C3A9-D37C-3F87-77C762954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80563" y="1678665"/>
            <a:ext cx="3887839" cy="23721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NL" sz="4400" b="1" dirty="0"/>
              <a:t>Watervogel fietsexcursie</a:t>
            </a:r>
            <a:br>
              <a:rPr lang="nl-NL" sz="3800" b="1" dirty="0"/>
            </a:br>
            <a:r>
              <a:rPr lang="nl-NL" sz="2400" dirty="0"/>
              <a:t>Ganzen, zwanen en eenden</a:t>
            </a:r>
            <a:endParaRPr lang="nl-NL" sz="380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F3DE1B4-15E4-A786-67A7-D44B1690C2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80563" y="4050833"/>
            <a:ext cx="3893440" cy="1096899"/>
          </a:xfrm>
        </p:spPr>
        <p:txBody>
          <a:bodyPr>
            <a:normAutofit/>
          </a:bodyPr>
          <a:lstStyle/>
          <a:p>
            <a:r>
              <a:rPr lang="nl-NL" dirty="0"/>
              <a:t>Donny Dolman</a:t>
            </a:r>
          </a:p>
        </p:txBody>
      </p:sp>
      <p:sp>
        <p:nvSpPr>
          <p:cNvPr id="4" name="Ondertitel 2">
            <a:extLst>
              <a:ext uri="{FF2B5EF4-FFF2-40B4-BE49-F238E27FC236}">
                <a16:creationId xmlns:a16="http://schemas.microsoft.com/office/drawing/2014/main" id="{2F965979-78E4-C560-040F-244BA3F80C51}"/>
              </a:ext>
            </a:extLst>
          </p:cNvPr>
          <p:cNvSpPr txBox="1">
            <a:spLocks/>
          </p:cNvSpPr>
          <p:nvPr/>
        </p:nvSpPr>
        <p:spPr>
          <a:xfrm>
            <a:off x="8146955" y="6423001"/>
            <a:ext cx="3893440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December 2023</a:t>
            </a:r>
          </a:p>
        </p:txBody>
      </p:sp>
    </p:spTree>
    <p:extLst>
      <p:ext uri="{BB962C8B-B14F-4D97-AF65-F5344CB8AC3E}">
        <p14:creationId xmlns:p14="http://schemas.microsoft.com/office/powerpoint/2010/main" val="856728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E36F8171-41D1-A903-D827-80C493004D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" r="16698"/>
          <a:stretch/>
        </p:blipFill>
        <p:spPr bwMode="auto">
          <a:xfrm>
            <a:off x="2882382" y="8466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DBD8666-9F78-8A05-90D8-87AA44553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4290" y="6474172"/>
            <a:ext cx="3851122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Toendrarietgans</a:t>
            </a:r>
          </a:p>
          <a:p>
            <a:pPr marL="0" indent="0">
              <a:buNone/>
            </a:pPr>
            <a:endParaRPr lang="nl-NL" dirty="0"/>
          </a:p>
        </p:txBody>
      </p:sp>
      <p:cxnSp>
        <p:nvCxnSpPr>
          <p:cNvPr id="10247" name="Straight Connector 10246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49" name="Straight Connector 10248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51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10253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10255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10257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10259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10261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10263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9181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3" name="Group 4102">
            <a:extLst>
              <a:ext uri="{FF2B5EF4-FFF2-40B4-BE49-F238E27FC236}">
                <a16:creationId xmlns:a16="http://schemas.microsoft.com/office/drawing/2014/main" id="{5EA39187-0197-4C1D-BE4A-06B353C7B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104" name="Straight Connector 4103">
              <a:extLst>
                <a:ext uri="{FF2B5EF4-FFF2-40B4-BE49-F238E27FC236}">
                  <a16:creationId xmlns:a16="http://schemas.microsoft.com/office/drawing/2014/main" id="{9E0FD730-D6BC-440A-89CF-7AA0C22C2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5" name="Straight Connector 4104">
              <a:extLst>
                <a:ext uri="{FF2B5EF4-FFF2-40B4-BE49-F238E27FC236}">
                  <a16:creationId xmlns:a16="http://schemas.microsoft.com/office/drawing/2014/main" id="{31382DE6-64CB-4577-89E8-47941290A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06" name="Rectangle 23">
              <a:extLst>
                <a:ext uri="{FF2B5EF4-FFF2-40B4-BE49-F238E27FC236}">
                  <a16:creationId xmlns:a16="http://schemas.microsoft.com/office/drawing/2014/main" id="{3ABD17EF-A676-4770-A8C8-E83BA0230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4107" name="Rectangle 25">
              <a:extLst>
                <a:ext uri="{FF2B5EF4-FFF2-40B4-BE49-F238E27FC236}">
                  <a16:creationId xmlns:a16="http://schemas.microsoft.com/office/drawing/2014/main" id="{380D4582-A9DE-4A6E-8537-EFC4F860C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4108" name="Isosceles Triangle 4107">
              <a:extLst>
                <a:ext uri="{FF2B5EF4-FFF2-40B4-BE49-F238E27FC236}">
                  <a16:creationId xmlns:a16="http://schemas.microsoft.com/office/drawing/2014/main" id="{D66B8CF3-0959-4E8D-8F3A-AF62F21D9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4109" name="Rectangle 27">
              <a:extLst>
                <a:ext uri="{FF2B5EF4-FFF2-40B4-BE49-F238E27FC236}">
                  <a16:creationId xmlns:a16="http://schemas.microsoft.com/office/drawing/2014/main" id="{97D4D559-2783-4E84-BB73-7F51D0235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4110" name="Rectangle 28">
              <a:extLst>
                <a:ext uri="{FF2B5EF4-FFF2-40B4-BE49-F238E27FC236}">
                  <a16:creationId xmlns:a16="http://schemas.microsoft.com/office/drawing/2014/main" id="{8834FE36-E841-40B5-9465-1CFC99ED5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4111" name="Rectangle 29">
              <a:extLst>
                <a:ext uri="{FF2B5EF4-FFF2-40B4-BE49-F238E27FC236}">
                  <a16:creationId xmlns:a16="http://schemas.microsoft.com/office/drawing/2014/main" id="{1A4197A1-AE79-4DC1-9E3A-845B40BA8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4112" name="Isosceles Triangle 4111">
              <a:extLst>
                <a:ext uri="{FF2B5EF4-FFF2-40B4-BE49-F238E27FC236}">
                  <a16:creationId xmlns:a16="http://schemas.microsoft.com/office/drawing/2014/main" id="{326F6688-CBD0-42EE-9B90-25100FE89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4113" name="Isosceles Triangle 4112">
              <a:extLst>
                <a:ext uri="{FF2B5EF4-FFF2-40B4-BE49-F238E27FC236}">
                  <a16:creationId xmlns:a16="http://schemas.microsoft.com/office/drawing/2014/main" id="{EF23F9BB-FC2E-48BA-8E63-A4436C28DA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</p:grpSp>
      <p:pic>
        <p:nvPicPr>
          <p:cNvPr id="4098" name="Picture 2">
            <a:extLst>
              <a:ext uri="{FF2B5EF4-FFF2-40B4-BE49-F238E27FC236}">
                <a16:creationId xmlns:a16="http://schemas.microsoft.com/office/drawing/2014/main" id="{3D50B6E5-D321-6E56-A280-CF0A7AE9E7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" r="2" b="2"/>
          <a:stretch/>
        </p:blipFill>
        <p:spPr bwMode="auto">
          <a:xfrm>
            <a:off x="6743326" y="4493"/>
            <a:ext cx="5062280" cy="3429000"/>
          </a:xfrm>
          <a:custGeom>
            <a:avLst/>
            <a:gdLst/>
            <a:ahLst/>
            <a:cxnLst/>
            <a:rect l="l" t="t" r="r" b="b"/>
            <a:pathLst>
              <a:path w="5062280" h="3429000">
                <a:moveTo>
                  <a:pt x="509916" y="0"/>
                </a:moveTo>
                <a:lnTo>
                  <a:pt x="5062280" y="0"/>
                </a:lnTo>
                <a:lnTo>
                  <a:pt x="5062280" y="21851"/>
                </a:lnTo>
                <a:lnTo>
                  <a:pt x="4549416" y="3429000"/>
                </a:lnTo>
                <a:lnTo>
                  <a:pt x="0" y="3429000"/>
                </a:lnTo>
                <a:close/>
              </a:path>
            </a:pathLst>
          </a:cu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15" name="Straight Connector 4114">
            <a:extLst>
              <a:ext uri="{FF2B5EF4-FFF2-40B4-BE49-F238E27FC236}">
                <a16:creationId xmlns:a16="http://schemas.microsoft.com/office/drawing/2014/main" id="{2EC607CC-319E-425D-8A0C-EC6E84F6C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2012" y="3433493"/>
            <a:ext cx="454940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Tijdelijke aanduiding voor inhoud 4" descr="Afbeelding met watervogel, vogel, gans, buitenshuis&#10;&#10;Automatisch gegenereerde beschrijving">
            <a:extLst>
              <a:ext uri="{FF2B5EF4-FFF2-40B4-BE49-F238E27FC236}">
                <a16:creationId xmlns:a16="http://schemas.microsoft.com/office/drawing/2014/main" id="{48DD844C-3590-DEAB-DB5A-9A2D1C5466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5" r="12613" b="1"/>
          <a:stretch/>
        </p:blipFill>
        <p:spPr>
          <a:xfrm>
            <a:off x="493086" y="2568258"/>
            <a:ext cx="6247065" cy="4387722"/>
          </a:xfrm>
          <a:custGeom>
            <a:avLst/>
            <a:gdLst/>
            <a:ahLst/>
            <a:cxnLst/>
            <a:rect l="l" t="t" r="r" b="b"/>
            <a:pathLst>
              <a:path w="4882096" h="3429001">
                <a:moveTo>
                  <a:pt x="332680" y="0"/>
                </a:moveTo>
                <a:lnTo>
                  <a:pt x="4882096" y="0"/>
                </a:lnTo>
                <a:lnTo>
                  <a:pt x="4365943" y="3429001"/>
                </a:lnTo>
                <a:lnTo>
                  <a:pt x="0" y="3429001"/>
                </a:lnTo>
                <a:lnTo>
                  <a:pt x="0" y="2237155"/>
                </a:lnTo>
                <a:close/>
              </a:path>
            </a:pathLst>
          </a:cu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44793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7" name="Group 5126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128" name="Straight Connector 5127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29" name="Straight Connector 5128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30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5131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5132" name="Isosceles Triangle 5131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5133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5134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5135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5136" name="Isosceles Triangle 5135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5137" name="Isosceles Triangle 5136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</p:grpSp>
      <p:sp>
        <p:nvSpPr>
          <p:cNvPr id="5139" name="Rectangle 5138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41" name="Group 5140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142" name="Straight Connector 5141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43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5144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5145" name="Isosceles Triangle 5144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5146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5147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5148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5149" name="Isosceles Triangle 5148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5150" name="Isosceles Triangle 5149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</p:grpSp>
      <p:sp>
        <p:nvSpPr>
          <p:cNvPr id="5152" name="Rectangle 5151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Afbeelding met vogel, watervogel, eend, buitenshuis&#10;&#10;Automatisch gegenereerde beschrijving">
            <a:extLst>
              <a:ext uri="{FF2B5EF4-FFF2-40B4-BE49-F238E27FC236}">
                <a16:creationId xmlns:a16="http://schemas.microsoft.com/office/drawing/2014/main" id="{22DD43B9-486C-1ED1-4F43-3DBC8362ADA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45" r="1" b="2262"/>
          <a:stretch/>
        </p:blipFill>
        <p:spPr bwMode="auto">
          <a:xfrm>
            <a:off x="568452" y="571500"/>
            <a:ext cx="11055096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44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F2F9A6-6CBF-B6E7-58ED-E64A7DE36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61884" y="-363793"/>
            <a:ext cx="15249832" cy="7777316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63181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55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56" name="Isosceles Triangle 55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57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58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59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60" name="Isosceles Triangle 59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61" name="Isosceles Triangle 60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68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69" name="Isosceles Triangle 68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70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71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72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73" name="Isosceles Triangle 72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74" name="Isosceles Triangle 73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ijdelijke aanduiding voor inhoud 4" descr="Afbeelding met gras, buitenshuis, vogel, watervogel&#10;&#10;Automatisch gegenereerde beschrijving">
            <a:extLst>
              <a:ext uri="{FF2B5EF4-FFF2-40B4-BE49-F238E27FC236}">
                <a16:creationId xmlns:a16="http://schemas.microsoft.com/office/drawing/2014/main" id="{BD856D67-C680-ABB1-80D7-B52B744F9D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0" r="1" b="11480"/>
          <a:stretch/>
        </p:blipFill>
        <p:spPr>
          <a:xfrm>
            <a:off x="568452" y="571500"/>
            <a:ext cx="1105509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05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3" name="Group 9222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224" name="Straight Connector 9223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25" name="Straight Connector 9224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226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9227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9228" name="Isosceles Triangle 9227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9229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9230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9231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9232" name="Isosceles Triangle 9231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9233" name="Isosceles Triangle 9232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</p:grpSp>
      <p:sp>
        <p:nvSpPr>
          <p:cNvPr id="9235" name="Rectangle 9234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37" name="Group 9236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238" name="Straight Connector 9237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239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9240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9241" name="Isosceles Triangle 9240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9242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9243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9244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9245" name="Isosceles Triangle 9244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9246" name="Isosceles Triangle 9245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</p:grpSp>
      <p:sp>
        <p:nvSpPr>
          <p:cNvPr id="9248" name="Rectangle 9247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74879882-1718-EA7A-6B36-45E7FD52AF2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5" r="1" b="7059"/>
          <a:stretch/>
        </p:blipFill>
        <p:spPr bwMode="auto">
          <a:xfrm>
            <a:off x="568452" y="571500"/>
            <a:ext cx="11055096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556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59A3E4-9D87-445F-5D23-9075AFD1E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3484" y="609600"/>
            <a:ext cx="2930518" cy="1320800"/>
          </a:xfrm>
        </p:spPr>
        <p:txBody>
          <a:bodyPr anchor="ctr">
            <a:normAutofit/>
          </a:bodyPr>
          <a:lstStyle/>
          <a:p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76AD482-DA01-0EFE-2CDA-70EAB38C8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008" y="3075784"/>
            <a:ext cx="3802023" cy="2965578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4E8663B-09F4-F44F-1F0C-4442402F7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6474" y="609600"/>
            <a:ext cx="2267758" cy="2074999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11" name="Tijdelijke aanduiding voor inhoud 10" descr="Afbeelding met vogel, watervogel, gras, gans&#10;&#10;Automatisch gegenereerde beschrijving">
            <a:extLst>
              <a:ext uri="{FF2B5EF4-FFF2-40B4-BE49-F238E27FC236}">
                <a16:creationId xmlns:a16="http://schemas.microsoft.com/office/drawing/2014/main" id="{9E4ABD0B-2C98-D78F-84CA-2095865123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473" y="486706"/>
            <a:ext cx="2930525" cy="2197893"/>
          </a:xfrm>
          <a:ln w="28575">
            <a:solidFill>
              <a:schemeClr val="accent1"/>
            </a:solidFill>
          </a:ln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0E90F98-B2BB-9816-0D66-B2373EC4D2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087" y="609600"/>
            <a:ext cx="2668809" cy="2074999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13" name="Afbeelding 12" descr="Afbeelding met vogel, watervogel, buitenshuis, snavel&#10;&#10;Automatisch gegenereerde beschrijving">
            <a:extLst>
              <a:ext uri="{FF2B5EF4-FFF2-40B4-BE49-F238E27FC236}">
                <a16:creationId xmlns:a16="http://schemas.microsoft.com/office/drawing/2014/main" id="{A7BDA4D4-152A-8547-F045-B1C7B16369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484" y="3075783"/>
            <a:ext cx="4486504" cy="2965579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93075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DF1FED-7994-A9B1-2F3A-49649EC4C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57E318-D578-41F7-7484-10C8613F4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90639A6A-A678-D592-AFE1-EF5D24690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18" y="179979"/>
            <a:ext cx="5850597" cy="4417088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53191CB0-2057-F7F7-C36B-A2B7489A3B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1" t="13296" r="7662" b="12271"/>
          <a:stretch/>
        </p:blipFill>
        <p:spPr bwMode="auto">
          <a:xfrm>
            <a:off x="6527931" y="2809086"/>
            <a:ext cx="5255851" cy="3448051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82105B87-DBBD-554D-A5F3-C93AE8A14FB2}"/>
              </a:ext>
            </a:extLst>
          </p:cNvPr>
          <p:cNvSpPr txBox="1"/>
          <p:nvPr/>
        </p:nvSpPr>
        <p:spPr>
          <a:xfrm>
            <a:off x="1940768" y="4576860"/>
            <a:ext cx="3489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Wilde zwaan		Knobbelzwaan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B3A5A88-EC05-CF97-B21C-F66BEBA55D46}"/>
              </a:ext>
            </a:extLst>
          </p:cNvPr>
          <p:cNvSpPr txBox="1"/>
          <p:nvPr/>
        </p:nvSpPr>
        <p:spPr>
          <a:xfrm>
            <a:off x="7687798" y="6248400"/>
            <a:ext cx="3489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Kleine zwaan</a:t>
            </a:r>
          </a:p>
        </p:txBody>
      </p:sp>
    </p:spTree>
    <p:extLst>
      <p:ext uri="{BB962C8B-B14F-4D97-AF65-F5344CB8AC3E}">
        <p14:creationId xmlns:p14="http://schemas.microsoft.com/office/powerpoint/2010/main" val="390411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5" name="Group 7174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176" name="Straight Connector 7175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77" name="Straight Connector 7176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78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7179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7180" name="Isosceles Triangle 7179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7181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7182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7183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7184" name="Isosceles Triangle 7183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7185" name="Isosceles Triangle 7184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</p:grpSp>
      <p:pic>
        <p:nvPicPr>
          <p:cNvPr id="7170" name="Picture 2">
            <a:extLst>
              <a:ext uri="{FF2B5EF4-FFF2-40B4-BE49-F238E27FC236}">
                <a16:creationId xmlns:a16="http://schemas.microsoft.com/office/drawing/2014/main" id="{D13D3C35-37E1-535B-B9B8-5B13C18332F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0" b="1206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7" name="Freeform: Shape 7186">
            <a:extLst>
              <a:ext uri="{FF2B5EF4-FFF2-40B4-BE49-F238E27FC236}">
                <a16:creationId xmlns:a16="http://schemas.microsoft.com/office/drawing/2014/main" id="{85C2136B-77EC-41E9-BDB6-58A4AE142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33800"/>
            <a:ext cx="762000" cy="3124200"/>
          </a:xfrm>
          <a:custGeom>
            <a:avLst/>
            <a:gdLst>
              <a:gd name="connsiteX0" fmla="*/ 0 w 762000"/>
              <a:gd name="connsiteY0" fmla="*/ 0 h 3124200"/>
              <a:gd name="connsiteX1" fmla="*/ 762000 w 762000"/>
              <a:gd name="connsiteY1" fmla="*/ 3124200 h 3124200"/>
              <a:gd name="connsiteX2" fmla="*/ 0 w 762000"/>
              <a:gd name="connsiteY2" fmla="*/ 3124200 h 312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3124200">
                <a:moveTo>
                  <a:pt x="0" y="0"/>
                </a:moveTo>
                <a:lnTo>
                  <a:pt x="762000" y="3124200"/>
                </a:lnTo>
                <a:lnTo>
                  <a:pt x="0" y="31242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7189" name="Straight Connector 7188">
            <a:extLst>
              <a:ext uri="{FF2B5EF4-FFF2-40B4-BE49-F238E27FC236}">
                <a16:creationId xmlns:a16="http://schemas.microsoft.com/office/drawing/2014/main" id="{E55891F3-A5E2-4418-8950-25FA2B731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9274002" y="4502552"/>
            <a:ext cx="2917998" cy="23554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91" name="Straight Connector 7190">
            <a:extLst>
              <a:ext uri="{FF2B5EF4-FFF2-40B4-BE49-F238E27FC236}">
                <a16:creationId xmlns:a16="http://schemas.microsoft.com/office/drawing/2014/main" id="{FB1FCEB1-A7E1-417C-A7EF-AA30D5A08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3500" y="-16625"/>
            <a:ext cx="2667482" cy="68746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93" name="Freeform: Shape 7192">
            <a:extLst>
              <a:ext uri="{FF2B5EF4-FFF2-40B4-BE49-F238E27FC236}">
                <a16:creationId xmlns:a16="http://schemas.microsoft.com/office/drawing/2014/main" id="{7FBCF2A6-1F18-4B68-B5D2-5B763ED4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2923" y="-16625"/>
            <a:ext cx="1269077" cy="6874625"/>
          </a:xfrm>
          <a:custGeom>
            <a:avLst/>
            <a:gdLst>
              <a:gd name="connsiteX0" fmla="*/ 714894 w 1269077"/>
              <a:gd name="connsiteY0" fmla="*/ 0 h 6874625"/>
              <a:gd name="connsiteX1" fmla="*/ 1269077 w 1269077"/>
              <a:gd name="connsiteY1" fmla="*/ 16625 h 6874625"/>
              <a:gd name="connsiteX2" fmla="*/ 1269077 w 1269077"/>
              <a:gd name="connsiteY2" fmla="*/ 6874625 h 6874625"/>
              <a:gd name="connsiteX3" fmla="*/ 0 w 1269077"/>
              <a:gd name="connsiteY3" fmla="*/ 6874625 h 687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9077" h="6874625">
                <a:moveTo>
                  <a:pt x="714894" y="0"/>
                </a:moveTo>
                <a:lnTo>
                  <a:pt x="1269077" y="16625"/>
                </a:lnTo>
                <a:lnTo>
                  <a:pt x="1269077" y="6874625"/>
                </a:lnTo>
                <a:lnTo>
                  <a:pt x="0" y="6874625"/>
                </a:lnTo>
                <a:close/>
              </a:path>
            </a:pathLst>
          </a:custGeom>
          <a:solidFill>
            <a:schemeClr val="accent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195" name="Freeform: Shape 7194">
            <a:extLst>
              <a:ext uri="{FF2B5EF4-FFF2-40B4-BE49-F238E27FC236}">
                <a16:creationId xmlns:a16="http://schemas.microsoft.com/office/drawing/2014/main" id="{FF3A27FB-A693-4A75-951E-0C77CD98F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374" y="-16624"/>
            <a:ext cx="1983626" cy="6874625"/>
          </a:xfrm>
          <a:custGeom>
            <a:avLst/>
            <a:gdLst>
              <a:gd name="connsiteX0" fmla="*/ 0 w 1983626"/>
              <a:gd name="connsiteY0" fmla="*/ 0 h 6874625"/>
              <a:gd name="connsiteX1" fmla="*/ 1983626 w 1983626"/>
              <a:gd name="connsiteY1" fmla="*/ 0 h 6874625"/>
              <a:gd name="connsiteX2" fmla="*/ 1983626 w 1983626"/>
              <a:gd name="connsiteY2" fmla="*/ 6874625 h 6874625"/>
              <a:gd name="connsiteX3" fmla="*/ 1522181 w 1983626"/>
              <a:gd name="connsiteY3" fmla="*/ 6874625 h 687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3626" h="6874625">
                <a:moveTo>
                  <a:pt x="0" y="0"/>
                </a:moveTo>
                <a:lnTo>
                  <a:pt x="1983626" y="0"/>
                </a:lnTo>
                <a:lnTo>
                  <a:pt x="1983626" y="6874625"/>
                </a:lnTo>
                <a:lnTo>
                  <a:pt x="1522181" y="6874625"/>
                </a:lnTo>
                <a:close/>
              </a:path>
            </a:pathLst>
          </a:custGeom>
          <a:solidFill>
            <a:schemeClr val="accent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Graphic 4" descr="Fietsen met effen opvulling">
            <a:extLst>
              <a:ext uri="{FF2B5EF4-FFF2-40B4-BE49-F238E27FC236}">
                <a16:creationId xmlns:a16="http://schemas.microsoft.com/office/drawing/2014/main" id="{FD8BF620-280B-BA9B-4EBF-B041F64DE6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75592" y="2175386"/>
            <a:ext cx="4882841" cy="488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84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F2F9A6-6CBF-B6E7-58ED-E64A7DE36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61884" y="-363793"/>
            <a:ext cx="15249832" cy="7777316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63517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3B242B59-55B9-1236-8236-C67199319C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r="22314" b="-2"/>
          <a:stretch/>
        </p:blipFill>
        <p:spPr>
          <a:xfrm>
            <a:off x="3592520" y="8466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3BD846D-5782-DA9A-E14C-446432F6B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5228" y="6374781"/>
            <a:ext cx="3851122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Smient</a:t>
            </a:r>
          </a:p>
        </p:txBody>
      </p:sp>
      <p:cxnSp>
        <p:nvCxnSpPr>
          <p:cNvPr id="6172" name="Straight Connector 6171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74" name="Straight Connector 6173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76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6178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6180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6182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6184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6186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6188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6363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664F850-BA8B-47AE-B11A-225CAB896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34FC909-7343-4DEC-920F-098F56B476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4F22DB2-7E27-4CF7-8B17-254ECB9AE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C6E593B3-91A3-4687-8B8D-FE37A3714F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0C25B431-5C97-4B8D-B0A3-BFB8133C7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CA37B366-497E-4CB8-A678-A770CE2BD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CF707EDC-52B2-4D5C-8EC3-71C66EE8B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BF8E2DE7-7466-4EDF-8D69-BCA91A88D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229C2E15-76CD-409E-9D6B-10DAD8881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89A24369-AC96-4A98-AD98-47A7217ECC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7D0DF9A3-4628-42F6-B0A4-44D97617E0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7459C506-5F4B-4B75-9218-C7C3F87FA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C659EEB-C3AE-4544-8263-417009DCD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99DB6C6-36F9-4576-A558-95153EADB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3">
              <a:extLst>
                <a:ext uri="{FF2B5EF4-FFF2-40B4-BE49-F238E27FC236}">
                  <a16:creationId xmlns:a16="http://schemas.microsoft.com/office/drawing/2014/main" id="{694E7916-EDE4-4B50-A4A1-6B28FDD4D9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29" name="Rectangle 25">
              <a:extLst>
                <a:ext uri="{FF2B5EF4-FFF2-40B4-BE49-F238E27FC236}">
                  <a16:creationId xmlns:a16="http://schemas.microsoft.com/office/drawing/2014/main" id="{6F6CB7BB-4370-4173-97F8-F636C0F14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B0F590BB-1F51-4138-A2D4-2E483C84F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31" name="Rectangle 27">
              <a:extLst>
                <a:ext uri="{FF2B5EF4-FFF2-40B4-BE49-F238E27FC236}">
                  <a16:creationId xmlns:a16="http://schemas.microsoft.com/office/drawing/2014/main" id="{4A492863-9797-45A2-BAB3-514F10C5F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32" name="Rectangle 28">
              <a:extLst>
                <a:ext uri="{FF2B5EF4-FFF2-40B4-BE49-F238E27FC236}">
                  <a16:creationId xmlns:a16="http://schemas.microsoft.com/office/drawing/2014/main" id="{7C1E33F6-6D0F-4ECF-92F4-6F71D8BAF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33" name="Rectangle 29">
              <a:extLst>
                <a:ext uri="{FF2B5EF4-FFF2-40B4-BE49-F238E27FC236}">
                  <a16:creationId xmlns:a16="http://schemas.microsoft.com/office/drawing/2014/main" id="{73EEEA64-7411-474B-BD0E-60C24B3F4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4F82A6DD-92BB-4443-B5A5-05240DD558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79832BCB-1DCF-46AC-9FFA-170791668D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</p:grp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4E74DA95-CD7A-4D5E-9D27-67A759CE7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 descr="Afbeelding met watervogel, vogel, buitenshuis, gras&#10;&#10;Automatisch gegenereerde beschrijving">
            <a:extLst>
              <a:ext uri="{FF2B5EF4-FFF2-40B4-BE49-F238E27FC236}">
                <a16:creationId xmlns:a16="http://schemas.microsoft.com/office/drawing/2014/main" id="{59E84EA4-4206-7996-5998-453B04835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402" y="1555810"/>
            <a:ext cx="3849286" cy="3772299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accent1"/>
            </a:solidFill>
          </a:ln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4AA3B5C-0C55-4FFF-9C45-8F9F7C074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81305" y="1650669"/>
            <a:ext cx="0" cy="3431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Tijdelijke aanduiding voor inhoud 4" descr="Afbeelding met vogel, watervogel, gans, buitenshuis&#10;&#10;Automatisch gegenereerde beschrijving">
            <a:extLst>
              <a:ext uri="{FF2B5EF4-FFF2-40B4-BE49-F238E27FC236}">
                <a16:creationId xmlns:a16="http://schemas.microsoft.com/office/drawing/2014/main" id="{CA10BF3D-A25E-9847-B855-DF15C08748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367" y="1538356"/>
            <a:ext cx="4650004" cy="3789753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accent1"/>
            </a:solidFill>
          </a:ln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8CBB0DC8-AA7D-4A9C-D603-40EBA6C00042}"/>
              </a:ext>
            </a:extLst>
          </p:cNvPr>
          <p:cNvSpPr txBox="1"/>
          <p:nvPr/>
        </p:nvSpPr>
        <p:spPr>
          <a:xfrm>
            <a:off x="1459633" y="5435600"/>
            <a:ext cx="3971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Grauwe gans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F0B6D892-16DB-FF42-1F99-0719B8A2C218}"/>
              </a:ext>
            </a:extLst>
          </p:cNvPr>
          <p:cNvSpPr txBox="1"/>
          <p:nvPr/>
        </p:nvSpPr>
        <p:spPr>
          <a:xfrm>
            <a:off x="6843372" y="5425197"/>
            <a:ext cx="3971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Kolgans</a:t>
            </a:r>
          </a:p>
        </p:txBody>
      </p:sp>
    </p:spTree>
    <p:extLst>
      <p:ext uri="{BB962C8B-B14F-4D97-AF65-F5344CB8AC3E}">
        <p14:creationId xmlns:p14="http://schemas.microsoft.com/office/powerpoint/2010/main" val="246633068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24</Words>
  <Application>Microsoft Office PowerPoint</Application>
  <PresentationFormat>Breedbeeld</PresentationFormat>
  <Paragraphs>9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Wingdings 3</vt:lpstr>
      <vt:lpstr>Facet</vt:lpstr>
      <vt:lpstr>Watervogel fietsexcursie Ganzen, zwanen en eenden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Watervogel fietsexcursie Ganzen, zwanen en eenden</dc:title>
  <dc:creator>Donny Dolman</dc:creator>
  <cp:lastModifiedBy>Donny Dolman</cp:lastModifiedBy>
  <cp:revision>1</cp:revision>
  <dcterms:created xsi:type="dcterms:W3CDTF">2023-12-15T21:52:36Z</dcterms:created>
  <dcterms:modified xsi:type="dcterms:W3CDTF">2023-12-18T22:43:28Z</dcterms:modified>
</cp:coreProperties>
</file>