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27"/>
  </p:normalViewPr>
  <p:slideViewPr>
    <p:cSldViewPr snapToGrid="0">
      <p:cViewPr varScale="1">
        <p:scale>
          <a:sx n="76" d="100"/>
          <a:sy n="76" d="100"/>
        </p:scale>
        <p:origin x="687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B3D52F-76DE-13DA-A8B3-EE7E1DED81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E061FDD8-3A58-FF41-24CF-33F5704406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FFC148A-6F0E-7624-6FC0-AE891B6B6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48F53-CBD6-F04F-AF63-05033929A368}" type="datetimeFigureOut">
              <a:rPr lang="nl-NL" smtClean="0"/>
              <a:t>20-10-2026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8F61892-92E3-9E5C-7169-5080359107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9E849EA-D128-A7AE-9C3E-F043228EC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9F5B6-214C-6841-9E78-7F316379B5C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79243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F0153C-55B3-BA29-4F4A-2154313CB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ACB8924-8C0C-07A9-3570-61565363CD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7A1A77B-E1E0-F77C-AFE5-46AAB5483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48F53-CBD6-F04F-AF63-05033929A368}" type="datetimeFigureOut">
              <a:rPr lang="nl-NL" smtClean="0"/>
              <a:t>20-10-2026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4E1A866-DCB4-1CA6-3542-BF253DB1D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0CD8BF3-2EC8-A47D-13B7-61AF3AEB6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9F5B6-214C-6841-9E78-7F316379B5C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96658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439B68-C531-FEC7-4B7E-EB37F9325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6BEC21E-283B-9779-831C-EFB58AD3D8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9DB8EB3-349D-B1CC-A5C3-AD096E971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48F53-CBD6-F04F-AF63-05033929A368}" type="datetimeFigureOut">
              <a:rPr lang="nl-NL" smtClean="0"/>
              <a:t>20-10-2026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C454A6F-8813-85D6-000F-B249021EE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ADE3351-0F97-1133-C612-E14BF1DDD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9F5B6-214C-6841-9E78-7F316379B5C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295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76685D-F3F1-DD21-C0F0-DE61C54E6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8658746-4478-DBF4-B577-64E8568B0C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BA8B4042-278C-7FBD-C049-93851090C0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8262CD24-0ED5-B367-0A4C-1684E1025D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48F53-CBD6-F04F-AF63-05033929A368}" type="datetimeFigureOut">
              <a:rPr lang="nl-NL" smtClean="0"/>
              <a:t>20-10-2026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D38EE60-7427-3200-A6CB-75E7AE19F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3374A283-9A3E-85CD-3319-18826E27D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9F5B6-214C-6841-9E78-7F316379B5C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181455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1897A3-82A7-DA7B-A729-8270D756D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C08E28E-1945-8349-7DB6-FAFC6430D1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45AD95ED-A857-5FB8-7F79-680F2A62E8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3C803BBB-6A1B-8A7B-E79A-6CEE9B2813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3C9F1C33-4F76-1F3A-A2E0-B4B102031E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438C5411-EB29-C432-6910-025079E76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48F53-CBD6-F04F-AF63-05033929A368}" type="datetimeFigureOut">
              <a:rPr lang="nl-NL" smtClean="0"/>
              <a:t>20-10-2026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8545EC42-1EBB-0F7E-62DB-0E969B0A8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17155D0B-9F14-1FE2-C420-3EBDE44CA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9F5B6-214C-6841-9E78-7F316379B5C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2469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398383-1BC0-A977-5BA0-0FA72FB35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6B45F566-39CE-DAD6-8CF3-FB1AFE084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48F53-CBD6-F04F-AF63-05033929A368}" type="datetimeFigureOut">
              <a:rPr lang="nl-NL" smtClean="0"/>
              <a:t>20-10-2026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AF33DDE-9C6D-6CAF-5667-433DBD653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A2729C8-A355-715B-8EE4-51C744FE1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9F5B6-214C-6841-9E78-7F316379B5C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2753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6EC5F568-D0D7-61F7-E393-2F9A891A82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48F53-CBD6-F04F-AF63-05033929A368}" type="datetimeFigureOut">
              <a:rPr lang="nl-NL" smtClean="0"/>
              <a:t>20-10-2026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1ADE8E33-7A6E-3CE9-47B4-6EF3755FB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C4368FE-95BB-BA09-8993-311AD071B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9F5B6-214C-6841-9E78-7F316379B5C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7376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FBE936-1050-8C92-C0D1-61CB4E833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EE28C32-DEA8-7DC1-AC4E-D8BDBCF6C0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BA24BF3E-71F1-1958-62A6-F237AB08FA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1C57704B-336A-79D1-C977-A3278FD63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48F53-CBD6-F04F-AF63-05033929A368}" type="datetimeFigureOut">
              <a:rPr lang="nl-NL" smtClean="0"/>
              <a:t>20-10-2026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CDFB1E40-7BBD-E4AF-3C03-9B1485730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FD15217-2368-4585-00C8-2857916A1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9F5B6-214C-6841-9E78-7F316379B5C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38606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1A13B6-A6AC-278F-C50B-5D82506C6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A63EFC80-AEEF-FC1D-F177-9A448893FE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C80622E2-12C2-758D-D29D-5BC5BB527F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E8FD2C13-350C-0508-45BA-3A2794A38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48F53-CBD6-F04F-AF63-05033929A368}" type="datetimeFigureOut">
              <a:rPr lang="nl-NL" smtClean="0"/>
              <a:t>20-10-2026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4D16A182-313D-BDA7-72A5-2CFA1273F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9EB101B-E480-BC51-59D3-4E442F69A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9F5B6-214C-6841-9E78-7F316379B5C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73959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BE1D90-5DF7-F362-DF39-98A03CAE7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D9E1872A-F4A9-3C90-615D-D78ECD47B1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88647AA-7A6A-2035-3754-94653E597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48F53-CBD6-F04F-AF63-05033929A368}" type="datetimeFigureOut">
              <a:rPr lang="nl-NL" smtClean="0"/>
              <a:t>20-10-2026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59D729E-959D-034F-25DC-98FA82954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C2E2FE5-6962-6E38-F478-ED68772E8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9F5B6-214C-6841-9E78-7F316379B5C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35104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2EE8D2E6-B96C-1A9B-4443-287C7C74C5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07F76B97-0721-497A-0200-2E4AD21D13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4DA41EE-A48C-C28C-D30A-1D448FC78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48F53-CBD6-F04F-AF63-05033929A368}" type="datetimeFigureOut">
              <a:rPr lang="nl-NL" smtClean="0"/>
              <a:t>20-10-2026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CE4A3DA-7F71-F158-F211-1D8E230A7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30D04B2-3A29-1B13-5C50-F633AAEDD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9F5B6-214C-6841-9E78-7F316379B5C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9462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AF2A467D-F457-30FE-0FB7-9EC946507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F008071-417E-19AC-4652-BB0E51132F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C47D32A-1453-CC7D-AD5E-A512C9B773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148F53-CBD6-F04F-AF63-05033929A368}" type="datetimeFigureOut">
              <a:rPr lang="nl-NL" smtClean="0"/>
              <a:t>20-10-2026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7D6E3D1-E5C7-5938-9DDB-239B6B693F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DEBC67E-5DC7-C060-1C25-016C18AAA0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09F5B6-214C-6841-9E78-7F316379B5C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84321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772557-4A31-4D47-A640-A63DB14693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53129" y="276998"/>
            <a:ext cx="6204119" cy="725212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nl-NL" sz="4000" dirty="0"/>
              <a:t>De nieuwe Vogelatlas</a:t>
            </a:r>
          </a:p>
        </p:txBody>
      </p:sp>
      <p:pic>
        <p:nvPicPr>
          <p:cNvPr id="5" name="Afbeelding 4" descr="Afbeelding met vogel, buitenshuis, zittend, tekst&#10;&#10;Automatisch gegenereerde beschrijving">
            <a:extLst>
              <a:ext uri="{FF2B5EF4-FFF2-40B4-BE49-F238E27FC236}">
                <a16:creationId xmlns:a16="http://schemas.microsoft.com/office/drawing/2014/main" id="{C7B87AF5-911A-A4AF-96D2-F7CD037610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34789" cy="6858000"/>
          </a:xfrm>
          <a:prstGeom prst="rect">
            <a:avLst/>
          </a:prstGeom>
        </p:spPr>
      </p:pic>
      <p:sp>
        <p:nvSpPr>
          <p:cNvPr id="8" name="Rechthoek 7">
            <a:extLst>
              <a:ext uri="{FF2B5EF4-FFF2-40B4-BE49-F238E27FC236}">
                <a16:creationId xmlns:a16="http://schemas.microsoft.com/office/drawing/2014/main" id="{76A8724E-52A1-B2DA-CB0A-F3C56F347632}"/>
              </a:ext>
            </a:extLst>
          </p:cNvPr>
          <p:cNvSpPr/>
          <p:nvPr/>
        </p:nvSpPr>
        <p:spPr>
          <a:xfrm>
            <a:off x="5653129" y="4128414"/>
            <a:ext cx="6412304" cy="685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2A979CB7-FD25-340E-0732-84DA7D1091CA}"/>
              </a:ext>
            </a:extLst>
          </p:cNvPr>
          <p:cNvSpPr txBox="1"/>
          <p:nvPr/>
        </p:nvSpPr>
        <p:spPr>
          <a:xfrm>
            <a:off x="5779696" y="1225690"/>
            <a:ext cx="6412304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Tussen 2026 en 2030 wordt door SOVON de inmiddels 5</a:t>
            </a:r>
            <a:r>
              <a:rPr lang="nl-NL" baseline="30000" dirty="0"/>
              <a:t>e</a:t>
            </a:r>
            <a:r>
              <a:rPr lang="nl-NL" dirty="0"/>
              <a:t> Vogelatlas ontwikkeld, waarin aantallen en verspreiding van vogelsoorten in Nederland beschreven worden, inclusief de ontwikkelingen t.o.v. de vorige vogelatlassen.</a:t>
            </a:r>
          </a:p>
          <a:p>
            <a:pPr algn="r"/>
            <a:r>
              <a:rPr lang="nl-NL" sz="1400" i="1" dirty="0"/>
              <a:t>Zie: </a:t>
            </a:r>
            <a:r>
              <a:rPr lang="nl-NL" sz="1400" i="1" dirty="0" err="1"/>
              <a:t>atlas.sovon.nl</a:t>
            </a:r>
            <a:endParaRPr lang="nl-NL" sz="1400" i="1" dirty="0"/>
          </a:p>
          <a:p>
            <a:endParaRPr lang="nl-NL" dirty="0"/>
          </a:p>
          <a:p>
            <a:r>
              <a:rPr lang="nl-NL" dirty="0"/>
              <a:t>Natuurgroep Kockengen draagt daaraan bij door in de omgeving van Kockengen tellingen uit te gaan voeren.</a:t>
            </a:r>
          </a:p>
          <a:p>
            <a:endParaRPr lang="nl-NL" dirty="0"/>
          </a:p>
          <a:p>
            <a:r>
              <a:rPr lang="nl-NL" dirty="0"/>
              <a:t>Wil je kijken wat de nieuwe vogelatlas voor jou kan betekenen:</a:t>
            </a:r>
          </a:p>
          <a:p>
            <a:r>
              <a:rPr lang="nl-NL" sz="2400" dirty="0"/>
              <a:t> </a:t>
            </a:r>
          </a:p>
          <a:p>
            <a:r>
              <a:rPr lang="nl-NL" sz="2400" dirty="0"/>
              <a:t>Presentatie ‘naar een nieuwe jaarrond Vogelatlas’</a:t>
            </a:r>
          </a:p>
          <a:p>
            <a:r>
              <a:rPr lang="nl-NL" dirty="0"/>
              <a:t>	</a:t>
            </a:r>
          </a:p>
          <a:p>
            <a:pPr algn="r"/>
            <a:endParaRPr lang="nl-NL" sz="1000" dirty="0"/>
          </a:p>
          <a:p>
            <a:pPr algn="r"/>
            <a:r>
              <a:rPr lang="nl-NL" dirty="0"/>
              <a:t>4 november, 20:00 uur</a:t>
            </a:r>
          </a:p>
          <a:p>
            <a:pPr algn="r"/>
            <a:r>
              <a:rPr lang="nl-NL" dirty="0"/>
              <a:t>Locatie: ‘t </a:t>
            </a:r>
            <a:r>
              <a:rPr lang="nl-NL" dirty="0" err="1"/>
              <a:t>Kockenest</a:t>
            </a:r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sz="1400" dirty="0"/>
              <a:t>Opgave: </a:t>
            </a:r>
            <a:r>
              <a:rPr lang="nl-NL" sz="1400" dirty="0" err="1"/>
              <a:t>https</a:t>
            </a:r>
            <a:r>
              <a:rPr lang="nl-NL" sz="1400" dirty="0"/>
              <a:t>://</a:t>
            </a:r>
            <a:r>
              <a:rPr lang="nl-NL" sz="1400" dirty="0" err="1"/>
              <a:t>www.natuurgroepkockengen.nl</a:t>
            </a:r>
            <a:r>
              <a:rPr lang="nl-NL" sz="1400" dirty="0"/>
              <a:t>/activiteiten/lezingen/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407050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110</Words>
  <Application>Microsoft Office PowerPoint</Application>
  <PresentationFormat>Breedbeeld</PresentationFormat>
  <Paragraphs>16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Kantoorthema</vt:lpstr>
      <vt:lpstr>De nieuwe Vogelatlas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 vogelatlas</dc:title>
  <dc:creator>Fons van Haelst</dc:creator>
  <cp:lastModifiedBy>Ben van der Horst</cp:lastModifiedBy>
  <cp:revision>11</cp:revision>
  <dcterms:created xsi:type="dcterms:W3CDTF">2026-10-12T09:36:30Z</dcterms:created>
  <dcterms:modified xsi:type="dcterms:W3CDTF">2026-10-20T19:40:49Z</dcterms:modified>
</cp:coreProperties>
</file>