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72"/>
    <p:restoredTop sz="96327"/>
  </p:normalViewPr>
  <p:slideViewPr>
    <p:cSldViewPr snapToGrid="0">
      <p:cViewPr varScale="1">
        <p:scale>
          <a:sx n="128" d="100"/>
          <a:sy n="128" d="100"/>
        </p:scale>
        <p:origin x="77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7023C9-4196-5BF6-BD3E-CD0114A0CFFC}"/>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7C6E51E8-744D-CD23-311C-AD1AE6B31B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4E5795DB-0FD5-E621-3E84-4B5FA8440B00}"/>
              </a:ext>
            </a:extLst>
          </p:cNvPr>
          <p:cNvSpPr>
            <a:spLocks noGrp="1"/>
          </p:cNvSpPr>
          <p:nvPr>
            <p:ph type="dt" sz="half" idx="10"/>
          </p:nvPr>
        </p:nvSpPr>
        <p:spPr/>
        <p:txBody>
          <a:bodyPr/>
          <a:lstStyle/>
          <a:p>
            <a:fld id="{E2522838-653B-AE40-93E7-5D39634AB08E}" type="datetimeFigureOut">
              <a:rPr lang="nl-NL" smtClean="0"/>
              <a:t>01-03-2026</a:t>
            </a:fld>
            <a:endParaRPr lang="nl-NL"/>
          </a:p>
        </p:txBody>
      </p:sp>
      <p:sp>
        <p:nvSpPr>
          <p:cNvPr id="5" name="Tijdelijke aanduiding voor voettekst 4">
            <a:extLst>
              <a:ext uri="{FF2B5EF4-FFF2-40B4-BE49-F238E27FC236}">
                <a16:creationId xmlns:a16="http://schemas.microsoft.com/office/drawing/2014/main" id="{D7E2D4E1-FC6C-7869-9D9D-2D71E4867EC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BFCDB43-C290-E1B7-9032-3A9C25AF0374}"/>
              </a:ext>
            </a:extLst>
          </p:cNvPr>
          <p:cNvSpPr>
            <a:spLocks noGrp="1"/>
          </p:cNvSpPr>
          <p:nvPr>
            <p:ph type="sldNum" sz="quarter" idx="12"/>
          </p:nvPr>
        </p:nvSpPr>
        <p:spPr/>
        <p:txBody>
          <a:bodyPr/>
          <a:lstStyle/>
          <a:p>
            <a:fld id="{A436170F-CB5A-1841-AB70-A49AE0255680}" type="slidenum">
              <a:rPr lang="nl-NL" smtClean="0"/>
              <a:t>‹nr.›</a:t>
            </a:fld>
            <a:endParaRPr lang="nl-NL"/>
          </a:p>
        </p:txBody>
      </p:sp>
    </p:spTree>
    <p:extLst>
      <p:ext uri="{BB962C8B-B14F-4D97-AF65-F5344CB8AC3E}">
        <p14:creationId xmlns:p14="http://schemas.microsoft.com/office/powerpoint/2010/main" val="3884368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74DB63-5C7D-BB99-98CB-7AA61F733D26}"/>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454B27E7-26C6-574C-53DB-95DAAC31D2DE}"/>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9CD2C54-FD92-F84D-B3D1-6B79FDDCD314}"/>
              </a:ext>
            </a:extLst>
          </p:cNvPr>
          <p:cNvSpPr>
            <a:spLocks noGrp="1"/>
          </p:cNvSpPr>
          <p:nvPr>
            <p:ph type="dt" sz="half" idx="10"/>
          </p:nvPr>
        </p:nvSpPr>
        <p:spPr/>
        <p:txBody>
          <a:bodyPr/>
          <a:lstStyle/>
          <a:p>
            <a:fld id="{E2522838-653B-AE40-93E7-5D39634AB08E}" type="datetimeFigureOut">
              <a:rPr lang="nl-NL" smtClean="0"/>
              <a:t>01-03-2026</a:t>
            </a:fld>
            <a:endParaRPr lang="nl-NL"/>
          </a:p>
        </p:txBody>
      </p:sp>
      <p:sp>
        <p:nvSpPr>
          <p:cNvPr id="5" name="Tijdelijke aanduiding voor voettekst 4">
            <a:extLst>
              <a:ext uri="{FF2B5EF4-FFF2-40B4-BE49-F238E27FC236}">
                <a16:creationId xmlns:a16="http://schemas.microsoft.com/office/drawing/2014/main" id="{733CD60A-EC55-9D6F-E00A-8C8532B1CA9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2B39FA4-CA42-D77C-636D-AD40955EEC18}"/>
              </a:ext>
            </a:extLst>
          </p:cNvPr>
          <p:cNvSpPr>
            <a:spLocks noGrp="1"/>
          </p:cNvSpPr>
          <p:nvPr>
            <p:ph type="sldNum" sz="quarter" idx="12"/>
          </p:nvPr>
        </p:nvSpPr>
        <p:spPr/>
        <p:txBody>
          <a:bodyPr/>
          <a:lstStyle/>
          <a:p>
            <a:fld id="{A436170F-CB5A-1841-AB70-A49AE0255680}" type="slidenum">
              <a:rPr lang="nl-NL" smtClean="0"/>
              <a:t>‹nr.›</a:t>
            </a:fld>
            <a:endParaRPr lang="nl-NL"/>
          </a:p>
        </p:txBody>
      </p:sp>
    </p:spTree>
    <p:extLst>
      <p:ext uri="{BB962C8B-B14F-4D97-AF65-F5344CB8AC3E}">
        <p14:creationId xmlns:p14="http://schemas.microsoft.com/office/powerpoint/2010/main" val="3132783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14BA6121-E95B-D5EA-F42E-CCF568C97EBA}"/>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CA870E28-B1B7-FA5D-04B6-8A3EBC45DEC7}"/>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D689EAD-0C44-1286-DF2A-59D7AD687E0A}"/>
              </a:ext>
            </a:extLst>
          </p:cNvPr>
          <p:cNvSpPr>
            <a:spLocks noGrp="1"/>
          </p:cNvSpPr>
          <p:nvPr>
            <p:ph type="dt" sz="half" idx="10"/>
          </p:nvPr>
        </p:nvSpPr>
        <p:spPr/>
        <p:txBody>
          <a:bodyPr/>
          <a:lstStyle/>
          <a:p>
            <a:fld id="{E2522838-653B-AE40-93E7-5D39634AB08E}" type="datetimeFigureOut">
              <a:rPr lang="nl-NL" smtClean="0"/>
              <a:t>01-03-2026</a:t>
            </a:fld>
            <a:endParaRPr lang="nl-NL"/>
          </a:p>
        </p:txBody>
      </p:sp>
      <p:sp>
        <p:nvSpPr>
          <p:cNvPr id="5" name="Tijdelijke aanduiding voor voettekst 4">
            <a:extLst>
              <a:ext uri="{FF2B5EF4-FFF2-40B4-BE49-F238E27FC236}">
                <a16:creationId xmlns:a16="http://schemas.microsoft.com/office/drawing/2014/main" id="{A285ECF7-66FD-4D5C-D6C6-771989768E8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F94C6E8-4796-7805-23F6-2DBB39867E1C}"/>
              </a:ext>
            </a:extLst>
          </p:cNvPr>
          <p:cNvSpPr>
            <a:spLocks noGrp="1"/>
          </p:cNvSpPr>
          <p:nvPr>
            <p:ph type="sldNum" sz="quarter" idx="12"/>
          </p:nvPr>
        </p:nvSpPr>
        <p:spPr/>
        <p:txBody>
          <a:bodyPr/>
          <a:lstStyle/>
          <a:p>
            <a:fld id="{A436170F-CB5A-1841-AB70-A49AE0255680}" type="slidenum">
              <a:rPr lang="nl-NL" smtClean="0"/>
              <a:t>‹nr.›</a:t>
            </a:fld>
            <a:endParaRPr lang="nl-NL"/>
          </a:p>
        </p:txBody>
      </p:sp>
    </p:spTree>
    <p:extLst>
      <p:ext uri="{BB962C8B-B14F-4D97-AF65-F5344CB8AC3E}">
        <p14:creationId xmlns:p14="http://schemas.microsoft.com/office/powerpoint/2010/main" val="652276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28EF81-85E0-2CAD-3BD1-ECEB95C633C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47DA60A-607C-EBF0-EF01-E6D586DDCFEB}"/>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AD8AAB3-CBE4-5A52-0007-0EE624307F6D}"/>
              </a:ext>
            </a:extLst>
          </p:cNvPr>
          <p:cNvSpPr>
            <a:spLocks noGrp="1"/>
          </p:cNvSpPr>
          <p:nvPr>
            <p:ph type="dt" sz="half" idx="10"/>
          </p:nvPr>
        </p:nvSpPr>
        <p:spPr/>
        <p:txBody>
          <a:bodyPr/>
          <a:lstStyle/>
          <a:p>
            <a:fld id="{E2522838-653B-AE40-93E7-5D39634AB08E}" type="datetimeFigureOut">
              <a:rPr lang="nl-NL" smtClean="0"/>
              <a:t>01-03-2026</a:t>
            </a:fld>
            <a:endParaRPr lang="nl-NL"/>
          </a:p>
        </p:txBody>
      </p:sp>
      <p:sp>
        <p:nvSpPr>
          <p:cNvPr id="5" name="Tijdelijke aanduiding voor voettekst 4">
            <a:extLst>
              <a:ext uri="{FF2B5EF4-FFF2-40B4-BE49-F238E27FC236}">
                <a16:creationId xmlns:a16="http://schemas.microsoft.com/office/drawing/2014/main" id="{1B429663-0CF5-D837-D058-609CCCA1A44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3BD00D8-F94A-DBF0-89E1-499905AF3370}"/>
              </a:ext>
            </a:extLst>
          </p:cNvPr>
          <p:cNvSpPr>
            <a:spLocks noGrp="1"/>
          </p:cNvSpPr>
          <p:nvPr>
            <p:ph type="sldNum" sz="quarter" idx="12"/>
          </p:nvPr>
        </p:nvSpPr>
        <p:spPr/>
        <p:txBody>
          <a:bodyPr/>
          <a:lstStyle/>
          <a:p>
            <a:fld id="{A436170F-CB5A-1841-AB70-A49AE0255680}" type="slidenum">
              <a:rPr lang="nl-NL" smtClean="0"/>
              <a:t>‹nr.›</a:t>
            </a:fld>
            <a:endParaRPr lang="nl-NL"/>
          </a:p>
        </p:txBody>
      </p:sp>
    </p:spTree>
    <p:extLst>
      <p:ext uri="{BB962C8B-B14F-4D97-AF65-F5344CB8AC3E}">
        <p14:creationId xmlns:p14="http://schemas.microsoft.com/office/powerpoint/2010/main" val="70709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31A91B-FA77-2192-1A62-414F00761998}"/>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D3AA6426-318B-41D5-3FDD-08B0FA9E70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B846A38C-D807-5903-F718-AB288A3287C7}"/>
              </a:ext>
            </a:extLst>
          </p:cNvPr>
          <p:cNvSpPr>
            <a:spLocks noGrp="1"/>
          </p:cNvSpPr>
          <p:nvPr>
            <p:ph type="dt" sz="half" idx="10"/>
          </p:nvPr>
        </p:nvSpPr>
        <p:spPr/>
        <p:txBody>
          <a:bodyPr/>
          <a:lstStyle/>
          <a:p>
            <a:fld id="{E2522838-653B-AE40-93E7-5D39634AB08E}" type="datetimeFigureOut">
              <a:rPr lang="nl-NL" smtClean="0"/>
              <a:t>01-03-2026</a:t>
            </a:fld>
            <a:endParaRPr lang="nl-NL"/>
          </a:p>
        </p:txBody>
      </p:sp>
      <p:sp>
        <p:nvSpPr>
          <p:cNvPr id="5" name="Tijdelijke aanduiding voor voettekst 4">
            <a:extLst>
              <a:ext uri="{FF2B5EF4-FFF2-40B4-BE49-F238E27FC236}">
                <a16:creationId xmlns:a16="http://schemas.microsoft.com/office/drawing/2014/main" id="{42A5FEE2-DF22-A593-2E67-0CBF677D6D0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1F43823-B29E-F287-399A-D3FCFD3733D9}"/>
              </a:ext>
            </a:extLst>
          </p:cNvPr>
          <p:cNvSpPr>
            <a:spLocks noGrp="1"/>
          </p:cNvSpPr>
          <p:nvPr>
            <p:ph type="sldNum" sz="quarter" idx="12"/>
          </p:nvPr>
        </p:nvSpPr>
        <p:spPr/>
        <p:txBody>
          <a:bodyPr/>
          <a:lstStyle/>
          <a:p>
            <a:fld id="{A436170F-CB5A-1841-AB70-A49AE0255680}" type="slidenum">
              <a:rPr lang="nl-NL" smtClean="0"/>
              <a:t>‹nr.›</a:t>
            </a:fld>
            <a:endParaRPr lang="nl-NL"/>
          </a:p>
        </p:txBody>
      </p:sp>
    </p:spTree>
    <p:extLst>
      <p:ext uri="{BB962C8B-B14F-4D97-AF65-F5344CB8AC3E}">
        <p14:creationId xmlns:p14="http://schemas.microsoft.com/office/powerpoint/2010/main" val="2185453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A38EF2-7B04-C89D-9AA2-FD99D53B10D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F9CB6BF-0225-31D0-6629-6C40824C9EA0}"/>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0F496FB3-9E35-3DE0-4723-0B47D139DD8B}"/>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D21A898C-4963-1D6A-E131-DD5F70F4A30F}"/>
              </a:ext>
            </a:extLst>
          </p:cNvPr>
          <p:cNvSpPr>
            <a:spLocks noGrp="1"/>
          </p:cNvSpPr>
          <p:nvPr>
            <p:ph type="dt" sz="half" idx="10"/>
          </p:nvPr>
        </p:nvSpPr>
        <p:spPr/>
        <p:txBody>
          <a:bodyPr/>
          <a:lstStyle/>
          <a:p>
            <a:fld id="{E2522838-653B-AE40-93E7-5D39634AB08E}" type="datetimeFigureOut">
              <a:rPr lang="nl-NL" smtClean="0"/>
              <a:t>01-03-2026</a:t>
            </a:fld>
            <a:endParaRPr lang="nl-NL"/>
          </a:p>
        </p:txBody>
      </p:sp>
      <p:sp>
        <p:nvSpPr>
          <p:cNvPr id="6" name="Tijdelijke aanduiding voor voettekst 5">
            <a:extLst>
              <a:ext uri="{FF2B5EF4-FFF2-40B4-BE49-F238E27FC236}">
                <a16:creationId xmlns:a16="http://schemas.microsoft.com/office/drawing/2014/main" id="{8A10BCF8-2608-39C9-11CB-B97E0FD82C3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3FD2879-EF83-CA5C-BB50-B962A5A65753}"/>
              </a:ext>
            </a:extLst>
          </p:cNvPr>
          <p:cNvSpPr>
            <a:spLocks noGrp="1"/>
          </p:cNvSpPr>
          <p:nvPr>
            <p:ph type="sldNum" sz="quarter" idx="12"/>
          </p:nvPr>
        </p:nvSpPr>
        <p:spPr/>
        <p:txBody>
          <a:bodyPr/>
          <a:lstStyle/>
          <a:p>
            <a:fld id="{A436170F-CB5A-1841-AB70-A49AE0255680}" type="slidenum">
              <a:rPr lang="nl-NL" smtClean="0"/>
              <a:t>‹nr.›</a:t>
            </a:fld>
            <a:endParaRPr lang="nl-NL"/>
          </a:p>
        </p:txBody>
      </p:sp>
    </p:spTree>
    <p:extLst>
      <p:ext uri="{BB962C8B-B14F-4D97-AF65-F5344CB8AC3E}">
        <p14:creationId xmlns:p14="http://schemas.microsoft.com/office/powerpoint/2010/main" val="2192481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7D2AEB-8AC3-D206-1D5E-F2CAB9E3A203}"/>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6305E489-6B0A-DF68-8E57-505D7A3AB9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5CC430C3-9C97-2CD4-B757-E0017E463C7A}"/>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38947419-6076-99A3-E3D6-AE4F185DD9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C3399E36-CACE-F555-E36F-B14EF57D0D56}"/>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E1A36E23-C329-C828-AF1A-7940D61E54D0}"/>
              </a:ext>
            </a:extLst>
          </p:cNvPr>
          <p:cNvSpPr>
            <a:spLocks noGrp="1"/>
          </p:cNvSpPr>
          <p:nvPr>
            <p:ph type="dt" sz="half" idx="10"/>
          </p:nvPr>
        </p:nvSpPr>
        <p:spPr/>
        <p:txBody>
          <a:bodyPr/>
          <a:lstStyle/>
          <a:p>
            <a:fld id="{E2522838-653B-AE40-93E7-5D39634AB08E}" type="datetimeFigureOut">
              <a:rPr lang="nl-NL" smtClean="0"/>
              <a:t>01-03-2026</a:t>
            </a:fld>
            <a:endParaRPr lang="nl-NL"/>
          </a:p>
        </p:txBody>
      </p:sp>
      <p:sp>
        <p:nvSpPr>
          <p:cNvPr id="8" name="Tijdelijke aanduiding voor voettekst 7">
            <a:extLst>
              <a:ext uri="{FF2B5EF4-FFF2-40B4-BE49-F238E27FC236}">
                <a16:creationId xmlns:a16="http://schemas.microsoft.com/office/drawing/2014/main" id="{EFD4F62D-2571-4647-D11D-393CD2E82D95}"/>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E5D0CBCB-1968-BBAB-1A2F-42285AE866EB}"/>
              </a:ext>
            </a:extLst>
          </p:cNvPr>
          <p:cNvSpPr>
            <a:spLocks noGrp="1"/>
          </p:cNvSpPr>
          <p:nvPr>
            <p:ph type="sldNum" sz="quarter" idx="12"/>
          </p:nvPr>
        </p:nvSpPr>
        <p:spPr/>
        <p:txBody>
          <a:bodyPr/>
          <a:lstStyle/>
          <a:p>
            <a:fld id="{A436170F-CB5A-1841-AB70-A49AE0255680}" type="slidenum">
              <a:rPr lang="nl-NL" smtClean="0"/>
              <a:t>‹nr.›</a:t>
            </a:fld>
            <a:endParaRPr lang="nl-NL"/>
          </a:p>
        </p:txBody>
      </p:sp>
    </p:spTree>
    <p:extLst>
      <p:ext uri="{BB962C8B-B14F-4D97-AF65-F5344CB8AC3E}">
        <p14:creationId xmlns:p14="http://schemas.microsoft.com/office/powerpoint/2010/main" val="2475459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AA563E-6413-AFB5-0157-1D79A8ACF316}"/>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1785C871-47A1-7D03-DE72-3A476689CFA9}"/>
              </a:ext>
            </a:extLst>
          </p:cNvPr>
          <p:cNvSpPr>
            <a:spLocks noGrp="1"/>
          </p:cNvSpPr>
          <p:nvPr>
            <p:ph type="dt" sz="half" idx="10"/>
          </p:nvPr>
        </p:nvSpPr>
        <p:spPr/>
        <p:txBody>
          <a:bodyPr/>
          <a:lstStyle/>
          <a:p>
            <a:fld id="{E2522838-653B-AE40-93E7-5D39634AB08E}" type="datetimeFigureOut">
              <a:rPr lang="nl-NL" smtClean="0"/>
              <a:t>01-03-2026</a:t>
            </a:fld>
            <a:endParaRPr lang="nl-NL"/>
          </a:p>
        </p:txBody>
      </p:sp>
      <p:sp>
        <p:nvSpPr>
          <p:cNvPr id="4" name="Tijdelijke aanduiding voor voettekst 3">
            <a:extLst>
              <a:ext uri="{FF2B5EF4-FFF2-40B4-BE49-F238E27FC236}">
                <a16:creationId xmlns:a16="http://schemas.microsoft.com/office/drawing/2014/main" id="{C4524B9D-3C43-7DCA-A084-79CE58AF0E7E}"/>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F759182C-A0A6-856C-7192-032AD7DA2032}"/>
              </a:ext>
            </a:extLst>
          </p:cNvPr>
          <p:cNvSpPr>
            <a:spLocks noGrp="1"/>
          </p:cNvSpPr>
          <p:nvPr>
            <p:ph type="sldNum" sz="quarter" idx="12"/>
          </p:nvPr>
        </p:nvSpPr>
        <p:spPr/>
        <p:txBody>
          <a:bodyPr/>
          <a:lstStyle/>
          <a:p>
            <a:fld id="{A436170F-CB5A-1841-AB70-A49AE0255680}" type="slidenum">
              <a:rPr lang="nl-NL" smtClean="0"/>
              <a:t>‹nr.›</a:t>
            </a:fld>
            <a:endParaRPr lang="nl-NL"/>
          </a:p>
        </p:txBody>
      </p:sp>
    </p:spTree>
    <p:extLst>
      <p:ext uri="{BB962C8B-B14F-4D97-AF65-F5344CB8AC3E}">
        <p14:creationId xmlns:p14="http://schemas.microsoft.com/office/powerpoint/2010/main" val="220748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1A8A01B-D96B-8F35-B858-F1BC6FBD64A1}"/>
              </a:ext>
            </a:extLst>
          </p:cNvPr>
          <p:cNvSpPr>
            <a:spLocks noGrp="1"/>
          </p:cNvSpPr>
          <p:nvPr>
            <p:ph type="dt" sz="half" idx="10"/>
          </p:nvPr>
        </p:nvSpPr>
        <p:spPr/>
        <p:txBody>
          <a:bodyPr/>
          <a:lstStyle/>
          <a:p>
            <a:fld id="{E2522838-653B-AE40-93E7-5D39634AB08E}" type="datetimeFigureOut">
              <a:rPr lang="nl-NL" smtClean="0"/>
              <a:t>01-03-2026</a:t>
            </a:fld>
            <a:endParaRPr lang="nl-NL"/>
          </a:p>
        </p:txBody>
      </p:sp>
      <p:sp>
        <p:nvSpPr>
          <p:cNvPr id="3" name="Tijdelijke aanduiding voor voettekst 2">
            <a:extLst>
              <a:ext uri="{FF2B5EF4-FFF2-40B4-BE49-F238E27FC236}">
                <a16:creationId xmlns:a16="http://schemas.microsoft.com/office/drawing/2014/main" id="{EDCF4FAB-BB0D-BB61-FC8A-B6B91321FC69}"/>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98722F29-AEDA-298B-E7B1-17C3B68413B5}"/>
              </a:ext>
            </a:extLst>
          </p:cNvPr>
          <p:cNvSpPr>
            <a:spLocks noGrp="1"/>
          </p:cNvSpPr>
          <p:nvPr>
            <p:ph type="sldNum" sz="quarter" idx="12"/>
          </p:nvPr>
        </p:nvSpPr>
        <p:spPr/>
        <p:txBody>
          <a:bodyPr/>
          <a:lstStyle/>
          <a:p>
            <a:fld id="{A436170F-CB5A-1841-AB70-A49AE0255680}" type="slidenum">
              <a:rPr lang="nl-NL" smtClean="0"/>
              <a:t>‹nr.›</a:t>
            </a:fld>
            <a:endParaRPr lang="nl-NL"/>
          </a:p>
        </p:txBody>
      </p:sp>
    </p:spTree>
    <p:extLst>
      <p:ext uri="{BB962C8B-B14F-4D97-AF65-F5344CB8AC3E}">
        <p14:creationId xmlns:p14="http://schemas.microsoft.com/office/powerpoint/2010/main" val="322263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EC2438-B175-CD88-9E67-16E1C366EF9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94D218F8-9503-3B11-D78E-201EEC8B61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36EF2D64-87E3-173A-3542-6FAD1481E7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407E7C0-17C6-7F7B-EDDC-C47DB5113A38}"/>
              </a:ext>
            </a:extLst>
          </p:cNvPr>
          <p:cNvSpPr>
            <a:spLocks noGrp="1"/>
          </p:cNvSpPr>
          <p:nvPr>
            <p:ph type="dt" sz="half" idx="10"/>
          </p:nvPr>
        </p:nvSpPr>
        <p:spPr/>
        <p:txBody>
          <a:bodyPr/>
          <a:lstStyle/>
          <a:p>
            <a:fld id="{E2522838-653B-AE40-93E7-5D39634AB08E}" type="datetimeFigureOut">
              <a:rPr lang="nl-NL" smtClean="0"/>
              <a:t>01-03-2026</a:t>
            </a:fld>
            <a:endParaRPr lang="nl-NL"/>
          </a:p>
        </p:txBody>
      </p:sp>
      <p:sp>
        <p:nvSpPr>
          <p:cNvPr id="6" name="Tijdelijke aanduiding voor voettekst 5">
            <a:extLst>
              <a:ext uri="{FF2B5EF4-FFF2-40B4-BE49-F238E27FC236}">
                <a16:creationId xmlns:a16="http://schemas.microsoft.com/office/drawing/2014/main" id="{EF95C767-77EE-FC38-0D9B-A450D584602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7ED3B47-4CC8-C4EB-9FD5-1FC04BEE5064}"/>
              </a:ext>
            </a:extLst>
          </p:cNvPr>
          <p:cNvSpPr>
            <a:spLocks noGrp="1"/>
          </p:cNvSpPr>
          <p:nvPr>
            <p:ph type="sldNum" sz="quarter" idx="12"/>
          </p:nvPr>
        </p:nvSpPr>
        <p:spPr/>
        <p:txBody>
          <a:bodyPr/>
          <a:lstStyle/>
          <a:p>
            <a:fld id="{A436170F-CB5A-1841-AB70-A49AE0255680}" type="slidenum">
              <a:rPr lang="nl-NL" smtClean="0"/>
              <a:t>‹nr.›</a:t>
            </a:fld>
            <a:endParaRPr lang="nl-NL"/>
          </a:p>
        </p:txBody>
      </p:sp>
    </p:spTree>
    <p:extLst>
      <p:ext uri="{BB962C8B-B14F-4D97-AF65-F5344CB8AC3E}">
        <p14:creationId xmlns:p14="http://schemas.microsoft.com/office/powerpoint/2010/main" val="2608717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3F923E-1E73-F155-6DB5-7B0CD7F97BD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09591548-C203-D4D6-804D-31C7E6138F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D938AD63-D867-6480-FC95-2C913EE50D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467FEB3-6BB2-5B61-2344-2E1BA49A14DD}"/>
              </a:ext>
            </a:extLst>
          </p:cNvPr>
          <p:cNvSpPr>
            <a:spLocks noGrp="1"/>
          </p:cNvSpPr>
          <p:nvPr>
            <p:ph type="dt" sz="half" idx="10"/>
          </p:nvPr>
        </p:nvSpPr>
        <p:spPr/>
        <p:txBody>
          <a:bodyPr/>
          <a:lstStyle/>
          <a:p>
            <a:fld id="{E2522838-653B-AE40-93E7-5D39634AB08E}" type="datetimeFigureOut">
              <a:rPr lang="nl-NL" smtClean="0"/>
              <a:t>01-03-2026</a:t>
            </a:fld>
            <a:endParaRPr lang="nl-NL"/>
          </a:p>
        </p:txBody>
      </p:sp>
      <p:sp>
        <p:nvSpPr>
          <p:cNvPr id="6" name="Tijdelijke aanduiding voor voettekst 5">
            <a:extLst>
              <a:ext uri="{FF2B5EF4-FFF2-40B4-BE49-F238E27FC236}">
                <a16:creationId xmlns:a16="http://schemas.microsoft.com/office/drawing/2014/main" id="{82F21CFF-9776-0A72-2BEE-066D964BFBE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B25D9BF-3C77-328F-DF29-CB3D14459F5C}"/>
              </a:ext>
            </a:extLst>
          </p:cNvPr>
          <p:cNvSpPr>
            <a:spLocks noGrp="1"/>
          </p:cNvSpPr>
          <p:nvPr>
            <p:ph type="sldNum" sz="quarter" idx="12"/>
          </p:nvPr>
        </p:nvSpPr>
        <p:spPr/>
        <p:txBody>
          <a:bodyPr/>
          <a:lstStyle/>
          <a:p>
            <a:fld id="{A436170F-CB5A-1841-AB70-A49AE0255680}" type="slidenum">
              <a:rPr lang="nl-NL" smtClean="0"/>
              <a:t>‹nr.›</a:t>
            </a:fld>
            <a:endParaRPr lang="nl-NL"/>
          </a:p>
        </p:txBody>
      </p:sp>
    </p:spTree>
    <p:extLst>
      <p:ext uri="{BB962C8B-B14F-4D97-AF65-F5344CB8AC3E}">
        <p14:creationId xmlns:p14="http://schemas.microsoft.com/office/powerpoint/2010/main" val="2528325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221EE4AA-A0E0-3E06-1F36-E9D62FD8F7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2535449F-C612-F24D-0257-89F22160C3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2044EEC-9F2C-DE95-2901-275C2C630A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522838-653B-AE40-93E7-5D39634AB08E}" type="datetimeFigureOut">
              <a:rPr lang="nl-NL" smtClean="0"/>
              <a:t>01-03-2026</a:t>
            </a:fld>
            <a:endParaRPr lang="nl-NL"/>
          </a:p>
        </p:txBody>
      </p:sp>
      <p:sp>
        <p:nvSpPr>
          <p:cNvPr id="5" name="Tijdelijke aanduiding voor voettekst 4">
            <a:extLst>
              <a:ext uri="{FF2B5EF4-FFF2-40B4-BE49-F238E27FC236}">
                <a16:creationId xmlns:a16="http://schemas.microsoft.com/office/drawing/2014/main" id="{F947B1B1-F59B-2E93-4A5E-D6114C0F77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E77E5AAC-02A0-AA49-9AFE-9068EF2084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36170F-CB5A-1841-AB70-A49AE0255680}" type="slidenum">
              <a:rPr lang="nl-NL" smtClean="0"/>
              <a:t>‹nr.›</a:t>
            </a:fld>
            <a:endParaRPr lang="nl-NL"/>
          </a:p>
        </p:txBody>
      </p:sp>
    </p:spTree>
    <p:extLst>
      <p:ext uri="{BB962C8B-B14F-4D97-AF65-F5344CB8AC3E}">
        <p14:creationId xmlns:p14="http://schemas.microsoft.com/office/powerpoint/2010/main" val="2396056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g"/><Relationship Id="rId2" Type="http://schemas.openxmlformats.org/officeDocument/2006/relationships/hyperlink" Target="https://www.natuurgroepkockengen.nl/" TargetMode="Externa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C7A6328A-7CED-8EA9-0575-C77A86354ECB}"/>
              </a:ext>
            </a:extLst>
          </p:cNvPr>
          <p:cNvSpPr txBox="1"/>
          <p:nvPr/>
        </p:nvSpPr>
        <p:spPr>
          <a:xfrm>
            <a:off x="318935" y="58672"/>
            <a:ext cx="5388463" cy="2092881"/>
          </a:xfrm>
          <a:prstGeom prst="rect">
            <a:avLst/>
          </a:prstGeom>
          <a:noFill/>
        </p:spPr>
        <p:txBody>
          <a:bodyPr wrap="none" rtlCol="0">
            <a:spAutoFit/>
          </a:bodyPr>
          <a:lstStyle/>
          <a:p>
            <a:r>
              <a:rPr lang="nl-NL" sz="3200" dirty="0"/>
              <a:t>Excursie </a:t>
            </a:r>
            <a:r>
              <a:rPr lang="nl-NL" sz="3200" dirty="0" err="1"/>
              <a:t>Doove</a:t>
            </a:r>
            <a:r>
              <a:rPr lang="nl-NL" sz="3200" dirty="0"/>
              <a:t> Gat, Haastrecht</a:t>
            </a:r>
          </a:p>
          <a:p>
            <a:endParaRPr lang="nl-NL" sz="1000" dirty="0"/>
          </a:p>
          <a:p>
            <a:r>
              <a:rPr lang="nl-NL" sz="1600" dirty="0"/>
              <a:t>Zaterdag 14 maart</a:t>
            </a:r>
          </a:p>
          <a:p>
            <a:r>
              <a:rPr lang="nl-NL" sz="1200" dirty="0"/>
              <a:t>09:00 uur: vertrek bij zwembad de Koet (Sportweg) </a:t>
            </a:r>
          </a:p>
          <a:p>
            <a:r>
              <a:rPr lang="nl-NL" sz="1200" dirty="0"/>
              <a:t>Parkeren parkeerplaats </a:t>
            </a:r>
            <a:r>
              <a:rPr lang="nl-NL" sz="1200" dirty="0" err="1"/>
              <a:t>Bredeweg</a:t>
            </a:r>
            <a:r>
              <a:rPr lang="nl-NL" sz="1200" dirty="0"/>
              <a:t>, Haastrecht -</a:t>
            </a:r>
          </a:p>
          <a:p>
            <a:r>
              <a:rPr lang="nl-NL" sz="1200" dirty="0"/>
              <a:t>rechterkant van de weg voor zwembad De Loet</a:t>
            </a:r>
          </a:p>
          <a:p>
            <a:r>
              <a:rPr lang="nl-NL" sz="1200" dirty="0"/>
              <a:t>ca. 13:00 uur weer terug </a:t>
            </a:r>
          </a:p>
          <a:p>
            <a:endParaRPr lang="nl-NL" sz="1200" dirty="0"/>
          </a:p>
          <a:p>
            <a:r>
              <a:rPr lang="nl-NL" sz="1200" dirty="0"/>
              <a:t>Wandeling (zie kaart): ca. 3 km</a:t>
            </a:r>
          </a:p>
        </p:txBody>
      </p:sp>
      <p:sp>
        <p:nvSpPr>
          <p:cNvPr id="3" name="Tekstvak 2">
            <a:extLst>
              <a:ext uri="{FF2B5EF4-FFF2-40B4-BE49-F238E27FC236}">
                <a16:creationId xmlns:a16="http://schemas.microsoft.com/office/drawing/2014/main" id="{8EEDBC95-832B-9071-56C8-CEF25373C170}"/>
              </a:ext>
            </a:extLst>
          </p:cNvPr>
          <p:cNvSpPr txBox="1"/>
          <p:nvPr/>
        </p:nvSpPr>
        <p:spPr>
          <a:xfrm>
            <a:off x="6122714" y="930564"/>
            <a:ext cx="5750351" cy="3847207"/>
          </a:xfrm>
          <a:prstGeom prst="rect">
            <a:avLst/>
          </a:prstGeom>
          <a:noFill/>
        </p:spPr>
        <p:txBody>
          <a:bodyPr wrap="square">
            <a:spAutoFit/>
          </a:bodyPr>
          <a:lstStyle/>
          <a:p>
            <a:pPr algn="l"/>
            <a:r>
              <a:rPr lang="nl-NL" sz="1200" dirty="0">
                <a:latin typeface="montserrat" pitchFamily="2" charset="77"/>
              </a:rPr>
              <a:t>Uit bovenstaande website (bewerkt):</a:t>
            </a:r>
          </a:p>
          <a:p>
            <a:pPr algn="l"/>
            <a:endParaRPr lang="nl-NL" sz="1200" b="0" i="0" u="none" strike="noStrike" dirty="0">
              <a:effectLst/>
              <a:latin typeface="montserrat" pitchFamily="2" charset="77"/>
            </a:endParaRPr>
          </a:p>
          <a:p>
            <a:pPr algn="l"/>
            <a:r>
              <a:rPr lang="nl-NL" sz="1200" b="0" i="0" u="none" strike="noStrike" dirty="0">
                <a:effectLst/>
                <a:latin typeface="montserrat" pitchFamily="2" charset="77"/>
              </a:rPr>
              <a:t>Het </a:t>
            </a:r>
            <a:r>
              <a:rPr lang="nl-NL" sz="1200" b="0" i="0" u="none" strike="noStrike" dirty="0" err="1">
                <a:effectLst/>
                <a:latin typeface="montserrat" pitchFamily="2" charset="77"/>
              </a:rPr>
              <a:t>Doove</a:t>
            </a:r>
            <a:r>
              <a:rPr lang="nl-NL" sz="1200" b="0" i="0" u="none" strike="noStrike" dirty="0">
                <a:effectLst/>
                <a:latin typeface="montserrat" pitchFamily="2" charset="77"/>
              </a:rPr>
              <a:t> Gat is een vrij klein waterrijk gebied nabij het dorp Haastrecht en is een zeer populair gebied onder vogelaars om typische weidevogels, watervogels en vele andere trekkende soorten, zoals steltlopers, te bekijken. Het gebied bestaat uit drie grote plassen en enkele kleinere sloten en omliggende weilanden en rietvelden. In deze vijvers bevinden zich verschillende kleine eilanden, die een geweldige plek zijn om steltlopers te bekijken tijdens trek, zoals krombekstrandloper, bonte strandloper en bosruiter. Het gebied wordt ook gebruikt als rustgebied voor vele soorten steltlopers, zoals grutto, wulp, kievit.</a:t>
            </a:r>
          </a:p>
          <a:p>
            <a:pPr algn="l"/>
            <a:r>
              <a:rPr lang="nl-NL" sz="1200" b="0" i="0" u="none" strike="noStrike" dirty="0">
                <a:effectLst/>
                <a:latin typeface="montserrat" pitchFamily="2" charset="77"/>
              </a:rPr>
              <a:t>Het rietveld en verschillende kleine eilanden zijn een goede plek voor </a:t>
            </a:r>
            <a:r>
              <a:rPr lang="nl-NL" sz="1200" dirty="0">
                <a:latin typeface="montserrat" pitchFamily="2" charset="77"/>
              </a:rPr>
              <a:t>porseleinhoen</a:t>
            </a:r>
            <a:r>
              <a:rPr lang="nl-NL" sz="1200" b="1" dirty="0">
                <a:latin typeface="montserrat" pitchFamily="2" charset="77"/>
              </a:rPr>
              <a:t> </a:t>
            </a:r>
            <a:r>
              <a:rPr lang="nl-NL" sz="1200" b="0" i="0" u="none" strike="noStrike" dirty="0">
                <a:effectLst/>
                <a:latin typeface="montserrat" pitchFamily="2" charset="77"/>
              </a:rPr>
              <a:t>hoewel ze in dit gebied schaarser zijn geworden. De rietvelden zijn heel goed voor soorten, zoals blauwborst, snor en rietzanger. Vaak jaagt hier een bruine kiekendief.</a:t>
            </a:r>
          </a:p>
          <a:p>
            <a:r>
              <a:rPr lang="nl-NL" sz="1200" b="0" i="0" u="none" strike="noStrike" dirty="0">
                <a:effectLst/>
                <a:latin typeface="montserrat" pitchFamily="2" charset="77"/>
              </a:rPr>
              <a:t>Aan de westkant van het gebied staat een typisch Hollandse molen. Een slechtvalk zit vaak bovenop de windmolen. De ijsvogel is te zien bij de brug over de Vlist tussen de parkeerplaats en het reservaat. Aan de noordkant van het gebied is een ooievaarsnest aanwezig. Ze foerageren vaak op de omliggende weilanden.</a:t>
            </a:r>
            <a:endParaRPr lang="nl-NL" sz="1200" dirty="0"/>
          </a:p>
        </p:txBody>
      </p:sp>
      <p:sp>
        <p:nvSpPr>
          <p:cNvPr id="8" name="Tekstvak 7">
            <a:extLst>
              <a:ext uri="{FF2B5EF4-FFF2-40B4-BE49-F238E27FC236}">
                <a16:creationId xmlns:a16="http://schemas.microsoft.com/office/drawing/2014/main" id="{D8BF6065-A7DD-BABF-A57A-9CB4DF806E72}"/>
              </a:ext>
            </a:extLst>
          </p:cNvPr>
          <p:cNvSpPr txBox="1"/>
          <p:nvPr/>
        </p:nvSpPr>
        <p:spPr>
          <a:xfrm>
            <a:off x="6193878" y="6084854"/>
            <a:ext cx="5950182" cy="738664"/>
          </a:xfrm>
          <a:prstGeom prst="rect">
            <a:avLst/>
          </a:prstGeom>
          <a:solidFill>
            <a:srgbClr val="FFFF00"/>
          </a:solidFill>
        </p:spPr>
        <p:txBody>
          <a:bodyPr wrap="square">
            <a:spAutoFit/>
          </a:bodyPr>
          <a:lstStyle/>
          <a:p>
            <a:r>
              <a:rPr lang="nl-NL" sz="1400" dirty="0"/>
              <a:t>Opgave:</a:t>
            </a:r>
          </a:p>
          <a:p>
            <a:r>
              <a:rPr lang="nl-NL" sz="1400" dirty="0">
                <a:effectLst/>
              </a:rPr>
              <a:t>Via de website van de Natuurgroep: </a:t>
            </a:r>
            <a:r>
              <a:rPr lang="nl-NL" sz="1400" dirty="0">
                <a:solidFill>
                  <a:srgbClr val="0260BF"/>
                </a:solidFill>
                <a:effectLst/>
                <a:hlinkClick r:id="rId2"/>
              </a:rPr>
              <a:t>https://www.natuurgroepkockengen.nl/</a:t>
            </a:r>
            <a:endParaRPr lang="nl-NL" sz="1400" dirty="0">
              <a:solidFill>
                <a:srgbClr val="0260BF"/>
              </a:solidFill>
              <a:effectLst/>
            </a:endParaRPr>
          </a:p>
          <a:p>
            <a:r>
              <a:rPr lang="nl-NL" sz="1400" dirty="0">
                <a:solidFill>
                  <a:srgbClr val="0260BF"/>
                </a:solidFill>
                <a:effectLst/>
              </a:rPr>
              <a:t>activiteiten/excursies/ </a:t>
            </a:r>
            <a:endParaRPr lang="nl-NL" sz="1400" dirty="0"/>
          </a:p>
        </p:txBody>
      </p:sp>
      <p:sp>
        <p:nvSpPr>
          <p:cNvPr id="4" name="Tekstvak 3">
            <a:extLst>
              <a:ext uri="{FF2B5EF4-FFF2-40B4-BE49-F238E27FC236}">
                <a16:creationId xmlns:a16="http://schemas.microsoft.com/office/drawing/2014/main" id="{E66251C5-9D5C-111F-24FC-8EED43F253B4}"/>
              </a:ext>
            </a:extLst>
          </p:cNvPr>
          <p:cNvSpPr txBox="1"/>
          <p:nvPr/>
        </p:nvSpPr>
        <p:spPr>
          <a:xfrm>
            <a:off x="6193878" y="127655"/>
            <a:ext cx="5534296" cy="738664"/>
          </a:xfrm>
          <a:prstGeom prst="rect">
            <a:avLst/>
          </a:prstGeom>
          <a:solidFill>
            <a:schemeClr val="accent2">
              <a:lumMod val="40000"/>
              <a:lumOff val="60000"/>
            </a:schemeClr>
          </a:solidFill>
        </p:spPr>
        <p:txBody>
          <a:bodyPr wrap="square">
            <a:spAutoFit/>
          </a:bodyPr>
          <a:lstStyle/>
          <a:p>
            <a:r>
              <a:rPr lang="nl-NL" sz="1400" dirty="0"/>
              <a:t>Zie:</a:t>
            </a:r>
          </a:p>
          <a:p>
            <a:r>
              <a:rPr lang="nl-NL" sz="1400" dirty="0" err="1"/>
              <a:t>https</a:t>
            </a:r>
            <a:r>
              <a:rPr lang="nl-NL" sz="1400" dirty="0"/>
              <a:t>://</a:t>
            </a:r>
            <a:r>
              <a:rPr lang="nl-NL" sz="1400" dirty="0" err="1"/>
              <a:t>www.birdingplaces.eu</a:t>
            </a:r>
            <a:r>
              <a:rPr lang="nl-NL" sz="1400" dirty="0"/>
              <a:t>/en/</a:t>
            </a:r>
            <a:r>
              <a:rPr lang="nl-NL" sz="1400" dirty="0" err="1"/>
              <a:t>birdingplaces</a:t>
            </a:r>
            <a:r>
              <a:rPr lang="nl-NL" sz="1400" dirty="0"/>
              <a:t>/</a:t>
            </a:r>
            <a:r>
              <a:rPr lang="nl-NL" sz="1400" dirty="0" err="1"/>
              <a:t>netherlands</a:t>
            </a:r>
            <a:r>
              <a:rPr lang="nl-NL" sz="1400" dirty="0"/>
              <a:t>/</a:t>
            </a:r>
            <a:r>
              <a:rPr lang="nl-NL" sz="1400" dirty="0" err="1"/>
              <a:t>doove</a:t>
            </a:r>
            <a:r>
              <a:rPr lang="nl-NL" sz="1400" dirty="0"/>
              <a:t>-gat-</a:t>
            </a:r>
            <a:r>
              <a:rPr lang="nl-NL" sz="1400" dirty="0" err="1"/>
              <a:t>haastrecht</a:t>
            </a:r>
            <a:endParaRPr lang="nl-NL" sz="1400" dirty="0"/>
          </a:p>
        </p:txBody>
      </p:sp>
      <p:pic>
        <p:nvPicPr>
          <p:cNvPr id="9" name="Afbeelding 8" descr="Afbeelding met vogel, fauna, buitenshuis, zangvogel&#10;&#10;Automatisch gegenereerde beschrijving">
            <a:extLst>
              <a:ext uri="{FF2B5EF4-FFF2-40B4-BE49-F238E27FC236}">
                <a16:creationId xmlns:a16="http://schemas.microsoft.com/office/drawing/2014/main" id="{7ACD9AC8-2C0B-638C-B59A-3DCC6C75B5BA}"/>
              </a:ext>
            </a:extLst>
          </p:cNvPr>
          <p:cNvPicPr>
            <a:picLocks noChangeAspect="1"/>
          </p:cNvPicPr>
          <p:nvPr/>
        </p:nvPicPr>
        <p:blipFill>
          <a:blip r:embed="rId3"/>
          <a:stretch>
            <a:fillRect/>
          </a:stretch>
        </p:blipFill>
        <p:spPr>
          <a:xfrm>
            <a:off x="6193878" y="4800823"/>
            <a:ext cx="1431161" cy="954107"/>
          </a:xfrm>
          <a:prstGeom prst="rect">
            <a:avLst/>
          </a:prstGeom>
        </p:spPr>
      </p:pic>
      <p:sp>
        <p:nvSpPr>
          <p:cNvPr id="10" name="Tekstvak 9">
            <a:extLst>
              <a:ext uri="{FF2B5EF4-FFF2-40B4-BE49-F238E27FC236}">
                <a16:creationId xmlns:a16="http://schemas.microsoft.com/office/drawing/2014/main" id="{62B86DAB-8960-10E3-7EF2-A229280FB33B}"/>
              </a:ext>
            </a:extLst>
          </p:cNvPr>
          <p:cNvSpPr txBox="1"/>
          <p:nvPr/>
        </p:nvSpPr>
        <p:spPr>
          <a:xfrm>
            <a:off x="250581" y="6269520"/>
            <a:ext cx="5099538" cy="553998"/>
          </a:xfrm>
          <a:prstGeom prst="rect">
            <a:avLst/>
          </a:prstGeom>
          <a:noFill/>
        </p:spPr>
        <p:txBody>
          <a:bodyPr wrap="none" rtlCol="0">
            <a:spAutoFit/>
          </a:bodyPr>
          <a:lstStyle/>
          <a:p>
            <a:r>
              <a:rPr lang="nl-NL" dirty="0"/>
              <a:t>Toptijd voor het gebied: voorjaarstrek en najaarstrek</a:t>
            </a:r>
          </a:p>
          <a:p>
            <a:r>
              <a:rPr lang="nl-NL" sz="1200" i="1" dirty="0"/>
              <a:t>Bij bezoek 28-02 o.a.: veel terugkerende grutto’s gezien</a:t>
            </a:r>
          </a:p>
        </p:txBody>
      </p:sp>
      <p:pic>
        <p:nvPicPr>
          <p:cNvPr id="13" name="Afbeelding 12" descr="Afbeelding met vogel, roofvogel, buitenshuis, fauna&#10;&#10;Automatisch gegenereerde beschrijving">
            <a:extLst>
              <a:ext uri="{FF2B5EF4-FFF2-40B4-BE49-F238E27FC236}">
                <a16:creationId xmlns:a16="http://schemas.microsoft.com/office/drawing/2014/main" id="{BEF3DDA2-AA63-9CCF-FE4E-C9089F90CF2E}"/>
              </a:ext>
            </a:extLst>
          </p:cNvPr>
          <p:cNvPicPr>
            <a:picLocks noChangeAspect="1"/>
          </p:cNvPicPr>
          <p:nvPr/>
        </p:nvPicPr>
        <p:blipFill>
          <a:blip r:embed="rId4"/>
          <a:stretch>
            <a:fillRect/>
          </a:stretch>
        </p:blipFill>
        <p:spPr>
          <a:xfrm>
            <a:off x="9996201" y="4800823"/>
            <a:ext cx="1297215" cy="969636"/>
          </a:xfrm>
          <a:prstGeom prst="rect">
            <a:avLst/>
          </a:prstGeom>
        </p:spPr>
      </p:pic>
      <p:pic>
        <p:nvPicPr>
          <p:cNvPr id="6" name="Afbeelding 5" descr="Afbeelding met kaart, tekst, atlas&#10;&#10;Automatisch gegenereerde beschrijving">
            <a:extLst>
              <a:ext uri="{FF2B5EF4-FFF2-40B4-BE49-F238E27FC236}">
                <a16:creationId xmlns:a16="http://schemas.microsoft.com/office/drawing/2014/main" id="{7651B53B-1581-01EC-2F69-C788C5A2509A}"/>
              </a:ext>
            </a:extLst>
          </p:cNvPr>
          <p:cNvPicPr>
            <a:picLocks noChangeAspect="1"/>
          </p:cNvPicPr>
          <p:nvPr/>
        </p:nvPicPr>
        <p:blipFill>
          <a:blip r:embed="rId5"/>
          <a:stretch>
            <a:fillRect/>
          </a:stretch>
        </p:blipFill>
        <p:spPr>
          <a:xfrm>
            <a:off x="407548" y="2577885"/>
            <a:ext cx="5209357" cy="3539914"/>
          </a:xfrm>
          <a:prstGeom prst="rect">
            <a:avLst/>
          </a:prstGeom>
        </p:spPr>
      </p:pic>
      <p:sp>
        <p:nvSpPr>
          <p:cNvPr id="7" name="Tekstvak 6">
            <a:extLst>
              <a:ext uri="{FF2B5EF4-FFF2-40B4-BE49-F238E27FC236}">
                <a16:creationId xmlns:a16="http://schemas.microsoft.com/office/drawing/2014/main" id="{986FE4A7-4DD8-D73A-D2B5-D20F45ACCAB9}"/>
              </a:ext>
            </a:extLst>
          </p:cNvPr>
          <p:cNvSpPr txBox="1"/>
          <p:nvPr/>
        </p:nvSpPr>
        <p:spPr>
          <a:xfrm>
            <a:off x="40578" y="2260535"/>
            <a:ext cx="753732" cy="246221"/>
          </a:xfrm>
          <a:prstGeom prst="rect">
            <a:avLst/>
          </a:prstGeom>
          <a:noFill/>
        </p:spPr>
        <p:txBody>
          <a:bodyPr wrap="none" rtlCol="0">
            <a:spAutoFit/>
          </a:bodyPr>
          <a:lstStyle/>
          <a:p>
            <a:r>
              <a:rPr lang="nl-NL" sz="1000" dirty="0"/>
              <a:t>Haastrecht</a:t>
            </a:r>
          </a:p>
        </p:txBody>
      </p:sp>
      <p:cxnSp>
        <p:nvCxnSpPr>
          <p:cNvPr id="12" name="Rechte verbindingslijn 11">
            <a:extLst>
              <a:ext uri="{FF2B5EF4-FFF2-40B4-BE49-F238E27FC236}">
                <a16:creationId xmlns:a16="http://schemas.microsoft.com/office/drawing/2014/main" id="{E43F2CF0-3C1B-70CD-AC22-BF7E0B7DA86B}"/>
              </a:ext>
            </a:extLst>
          </p:cNvPr>
          <p:cNvCxnSpPr>
            <a:cxnSpLocks/>
          </p:cNvCxnSpPr>
          <p:nvPr/>
        </p:nvCxnSpPr>
        <p:spPr>
          <a:xfrm>
            <a:off x="318935" y="2515874"/>
            <a:ext cx="282272" cy="246221"/>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kstvak 13">
            <a:extLst>
              <a:ext uri="{FF2B5EF4-FFF2-40B4-BE49-F238E27FC236}">
                <a16:creationId xmlns:a16="http://schemas.microsoft.com/office/drawing/2014/main" id="{13707A35-6830-D7BC-EC59-8EE518624557}"/>
              </a:ext>
            </a:extLst>
          </p:cNvPr>
          <p:cNvSpPr txBox="1"/>
          <p:nvPr/>
        </p:nvSpPr>
        <p:spPr>
          <a:xfrm>
            <a:off x="54119" y="3956509"/>
            <a:ext cx="264816" cy="276999"/>
          </a:xfrm>
          <a:prstGeom prst="rect">
            <a:avLst/>
          </a:prstGeom>
          <a:noFill/>
        </p:spPr>
        <p:txBody>
          <a:bodyPr wrap="none" rtlCol="0">
            <a:spAutoFit/>
          </a:bodyPr>
          <a:lstStyle/>
          <a:p>
            <a:r>
              <a:rPr lang="nl-NL" sz="1200" dirty="0"/>
              <a:t>P</a:t>
            </a:r>
          </a:p>
        </p:txBody>
      </p:sp>
      <p:cxnSp>
        <p:nvCxnSpPr>
          <p:cNvPr id="15" name="Rechte verbindingslijn 14">
            <a:extLst>
              <a:ext uri="{FF2B5EF4-FFF2-40B4-BE49-F238E27FC236}">
                <a16:creationId xmlns:a16="http://schemas.microsoft.com/office/drawing/2014/main" id="{D6D24E78-CCCE-2BB0-6346-2E4D7DBA2BF4}"/>
              </a:ext>
            </a:extLst>
          </p:cNvPr>
          <p:cNvCxnSpPr>
            <a:cxnSpLocks/>
          </p:cNvCxnSpPr>
          <p:nvPr/>
        </p:nvCxnSpPr>
        <p:spPr>
          <a:xfrm>
            <a:off x="276307" y="4095009"/>
            <a:ext cx="367527" cy="7656"/>
          </a:xfrm>
          <a:prstGeom prst="line">
            <a:avLst/>
          </a:prstGeom>
        </p:spPr>
        <p:style>
          <a:lnRef idx="1">
            <a:schemeClr val="accent1"/>
          </a:lnRef>
          <a:fillRef idx="0">
            <a:schemeClr val="accent1"/>
          </a:fillRef>
          <a:effectRef idx="0">
            <a:schemeClr val="accent1"/>
          </a:effectRef>
          <a:fontRef idx="minor">
            <a:schemeClr val="tx1"/>
          </a:fontRef>
        </p:style>
      </p:cxnSp>
      <p:pic>
        <p:nvPicPr>
          <p:cNvPr id="20" name="Afbeelding 19" descr="Afbeelding met watervogel, vogel, eend, Watervogel&#10;&#10;Automatisch gegenereerde beschrijving">
            <a:extLst>
              <a:ext uri="{FF2B5EF4-FFF2-40B4-BE49-F238E27FC236}">
                <a16:creationId xmlns:a16="http://schemas.microsoft.com/office/drawing/2014/main" id="{5CDC9A2C-E613-67D9-E84C-B3C61F419C20}"/>
              </a:ext>
            </a:extLst>
          </p:cNvPr>
          <p:cNvPicPr>
            <a:picLocks noChangeAspect="1"/>
          </p:cNvPicPr>
          <p:nvPr/>
        </p:nvPicPr>
        <p:blipFill>
          <a:blip r:embed="rId6"/>
          <a:stretch>
            <a:fillRect/>
          </a:stretch>
        </p:blipFill>
        <p:spPr>
          <a:xfrm>
            <a:off x="8162012" y="4800823"/>
            <a:ext cx="1297215" cy="979441"/>
          </a:xfrm>
          <a:prstGeom prst="rect">
            <a:avLst/>
          </a:prstGeom>
        </p:spPr>
      </p:pic>
      <p:pic>
        <p:nvPicPr>
          <p:cNvPr id="22" name="Afbeelding 21" descr="Afbeelding met wolk, gras, buitenshuis, hemel&#10;&#10;Automatisch gegenereerde beschrijving">
            <a:extLst>
              <a:ext uri="{FF2B5EF4-FFF2-40B4-BE49-F238E27FC236}">
                <a16:creationId xmlns:a16="http://schemas.microsoft.com/office/drawing/2014/main" id="{1A6F9E94-497A-817C-AEDA-3031E04B22D4}"/>
              </a:ext>
            </a:extLst>
          </p:cNvPr>
          <p:cNvPicPr>
            <a:picLocks noChangeAspect="1"/>
          </p:cNvPicPr>
          <p:nvPr/>
        </p:nvPicPr>
        <p:blipFill>
          <a:blip r:embed="rId7"/>
          <a:stretch>
            <a:fillRect/>
          </a:stretch>
        </p:blipFill>
        <p:spPr>
          <a:xfrm>
            <a:off x="3896998" y="1153476"/>
            <a:ext cx="1719907" cy="1289930"/>
          </a:xfrm>
          <a:prstGeom prst="rect">
            <a:avLst/>
          </a:prstGeom>
        </p:spPr>
      </p:pic>
    </p:spTree>
    <p:extLst>
      <p:ext uri="{BB962C8B-B14F-4D97-AF65-F5344CB8AC3E}">
        <p14:creationId xmlns:p14="http://schemas.microsoft.com/office/powerpoint/2010/main" val="1718036380"/>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451</TotalTime>
  <Words>316</Words>
  <Application>Microsoft Macintosh PowerPoint</Application>
  <PresentationFormat>Breedbeeld</PresentationFormat>
  <Paragraphs>23</Paragraphs>
  <Slides>1</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vt:i4>
      </vt:variant>
    </vt:vector>
  </HeadingPairs>
  <TitlesOfParts>
    <vt:vector size="6" baseType="lpstr">
      <vt:lpstr>Arial</vt:lpstr>
      <vt:lpstr>Calibri</vt:lpstr>
      <vt:lpstr>Calibri Light</vt:lpstr>
      <vt:lpstr>montserrat</vt:lpstr>
      <vt:lpstr>Kantoorthema</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Fons van Haelst</dc:creator>
  <cp:lastModifiedBy>Fons van Haelst</cp:lastModifiedBy>
  <cp:revision>23</cp:revision>
  <dcterms:created xsi:type="dcterms:W3CDTF">2025-08-29T13:36:45Z</dcterms:created>
  <dcterms:modified xsi:type="dcterms:W3CDTF">2026-03-01T10:17:34Z</dcterms:modified>
</cp:coreProperties>
</file>